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0" r:id="rId2"/>
  </p:sldIdLst>
  <p:sldSz cx="32404050" cy="43205400"/>
  <p:notesSz cx="6797675" cy="9926638"/>
  <p:defaultTextStyle>
    <a:defPPr>
      <a:defRPr lang="es-ES"/>
    </a:defPPr>
    <a:lvl1pPr marL="0" algn="l" defTabSz="4320540" rtl="0" eaLnBrk="1" latinLnBrk="0" hangingPunct="1">
      <a:defRPr sz="8500" kern="1200">
        <a:solidFill>
          <a:schemeClr val="tx1"/>
        </a:solidFill>
        <a:latin typeface="+mn-lt"/>
        <a:ea typeface="+mn-ea"/>
        <a:cs typeface="+mn-cs"/>
      </a:defRPr>
    </a:lvl1pPr>
    <a:lvl2pPr marL="2160270" algn="l" defTabSz="4320540" rtl="0" eaLnBrk="1" latinLnBrk="0" hangingPunct="1">
      <a:defRPr sz="8500" kern="1200">
        <a:solidFill>
          <a:schemeClr val="tx1"/>
        </a:solidFill>
        <a:latin typeface="+mn-lt"/>
        <a:ea typeface="+mn-ea"/>
        <a:cs typeface="+mn-cs"/>
      </a:defRPr>
    </a:lvl2pPr>
    <a:lvl3pPr marL="4320540" algn="l" defTabSz="4320540" rtl="0" eaLnBrk="1" latinLnBrk="0" hangingPunct="1">
      <a:defRPr sz="8500" kern="1200">
        <a:solidFill>
          <a:schemeClr val="tx1"/>
        </a:solidFill>
        <a:latin typeface="+mn-lt"/>
        <a:ea typeface="+mn-ea"/>
        <a:cs typeface="+mn-cs"/>
      </a:defRPr>
    </a:lvl3pPr>
    <a:lvl4pPr marL="6480810" algn="l" defTabSz="4320540" rtl="0" eaLnBrk="1" latinLnBrk="0" hangingPunct="1">
      <a:defRPr sz="8500" kern="1200">
        <a:solidFill>
          <a:schemeClr val="tx1"/>
        </a:solidFill>
        <a:latin typeface="+mn-lt"/>
        <a:ea typeface="+mn-ea"/>
        <a:cs typeface="+mn-cs"/>
      </a:defRPr>
    </a:lvl4pPr>
    <a:lvl5pPr marL="8641080" algn="l" defTabSz="4320540" rtl="0" eaLnBrk="1" latinLnBrk="0" hangingPunct="1">
      <a:defRPr sz="8500" kern="1200">
        <a:solidFill>
          <a:schemeClr val="tx1"/>
        </a:solidFill>
        <a:latin typeface="+mn-lt"/>
        <a:ea typeface="+mn-ea"/>
        <a:cs typeface="+mn-cs"/>
      </a:defRPr>
    </a:lvl5pPr>
    <a:lvl6pPr marL="10801350" algn="l" defTabSz="4320540" rtl="0" eaLnBrk="1" latinLnBrk="0" hangingPunct="1">
      <a:defRPr sz="8500" kern="1200">
        <a:solidFill>
          <a:schemeClr val="tx1"/>
        </a:solidFill>
        <a:latin typeface="+mn-lt"/>
        <a:ea typeface="+mn-ea"/>
        <a:cs typeface="+mn-cs"/>
      </a:defRPr>
    </a:lvl6pPr>
    <a:lvl7pPr marL="12961620" algn="l" defTabSz="4320540" rtl="0" eaLnBrk="1" latinLnBrk="0" hangingPunct="1">
      <a:defRPr sz="8500" kern="1200">
        <a:solidFill>
          <a:schemeClr val="tx1"/>
        </a:solidFill>
        <a:latin typeface="+mn-lt"/>
        <a:ea typeface="+mn-ea"/>
        <a:cs typeface="+mn-cs"/>
      </a:defRPr>
    </a:lvl7pPr>
    <a:lvl8pPr marL="15121890" algn="l" defTabSz="4320540" rtl="0" eaLnBrk="1" latinLnBrk="0" hangingPunct="1">
      <a:defRPr sz="8500" kern="1200">
        <a:solidFill>
          <a:schemeClr val="tx1"/>
        </a:solidFill>
        <a:latin typeface="+mn-lt"/>
        <a:ea typeface="+mn-ea"/>
        <a:cs typeface="+mn-cs"/>
      </a:defRPr>
    </a:lvl8pPr>
    <a:lvl9pPr marL="17282160" algn="l" defTabSz="4320540" rtl="0" eaLnBrk="1" latinLnBrk="0" hangingPunct="1">
      <a:defRPr sz="8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4949"/>
    <a:srgbClr val="292929"/>
    <a:srgbClr val="800000"/>
    <a:srgbClr val="6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0" autoAdjust="0"/>
    <p:restoredTop sz="94444" autoAdjust="0"/>
  </p:normalViewPr>
  <p:slideViewPr>
    <p:cSldViewPr>
      <p:cViewPr>
        <p:scale>
          <a:sx n="33" d="100"/>
          <a:sy n="33" d="100"/>
        </p:scale>
        <p:origin x="-78" y="5412"/>
      </p:cViewPr>
      <p:guideLst>
        <p:guide orient="horz" pos="13608"/>
        <p:guide pos="1020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6B99F43-BEE6-477F-B97B-303E7F2E3D79}" type="datetimeFigureOut">
              <a:rPr lang="en-US" smtClean="0"/>
              <a:pPr/>
              <a:t>10/23/2010</a:t>
            </a:fld>
            <a:endParaRPr lang="en-US"/>
          </a:p>
        </p:txBody>
      </p:sp>
      <p:sp>
        <p:nvSpPr>
          <p:cNvPr id="4" name="3 Marcador de imagen de diapositiva"/>
          <p:cNvSpPr>
            <a:spLocks noGrp="1" noRot="1" noChangeAspect="1"/>
          </p:cNvSpPr>
          <p:nvPr>
            <p:ph type="sldImg" idx="2"/>
          </p:nvPr>
        </p:nvSpPr>
        <p:spPr>
          <a:xfrm>
            <a:off x="2003425" y="744538"/>
            <a:ext cx="27908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C3D623B2-7A17-4E00-8094-92FAAE41C25D}" type="slidenum">
              <a:rPr lang="en-US" smtClean="0"/>
              <a:pPr/>
              <a:t>‹Nº›</a:t>
            </a:fld>
            <a:endParaRPr lang="en-US"/>
          </a:p>
        </p:txBody>
      </p:sp>
    </p:spTree>
    <p:extLst>
      <p:ext uri="{BB962C8B-B14F-4D97-AF65-F5344CB8AC3E}">
        <p14:creationId xmlns:p14="http://schemas.microsoft.com/office/powerpoint/2010/main" val="168953497"/>
      </p:ext>
    </p:extLst>
  </p:cSld>
  <p:clrMap bg1="lt1" tx1="dk1" bg2="lt2" tx2="dk2" accent1="accent1" accent2="accent2" accent3="accent3" accent4="accent4" accent5="accent5" accent6="accent6" hlink="hlink" folHlink="folHlink"/>
  <p:notesStyle>
    <a:lvl1pPr marL="0" algn="l" defTabSz="4320540" rtl="0" eaLnBrk="1" latinLnBrk="0" hangingPunct="1">
      <a:defRPr sz="5700" kern="1200">
        <a:solidFill>
          <a:schemeClr val="tx1"/>
        </a:solidFill>
        <a:latin typeface="+mn-lt"/>
        <a:ea typeface="+mn-ea"/>
        <a:cs typeface="+mn-cs"/>
      </a:defRPr>
    </a:lvl1pPr>
    <a:lvl2pPr marL="2160270" algn="l" defTabSz="4320540" rtl="0" eaLnBrk="1" latinLnBrk="0" hangingPunct="1">
      <a:defRPr sz="5700" kern="1200">
        <a:solidFill>
          <a:schemeClr val="tx1"/>
        </a:solidFill>
        <a:latin typeface="+mn-lt"/>
        <a:ea typeface="+mn-ea"/>
        <a:cs typeface="+mn-cs"/>
      </a:defRPr>
    </a:lvl2pPr>
    <a:lvl3pPr marL="4320540" algn="l" defTabSz="4320540" rtl="0" eaLnBrk="1" latinLnBrk="0" hangingPunct="1">
      <a:defRPr sz="5700" kern="1200">
        <a:solidFill>
          <a:schemeClr val="tx1"/>
        </a:solidFill>
        <a:latin typeface="+mn-lt"/>
        <a:ea typeface="+mn-ea"/>
        <a:cs typeface="+mn-cs"/>
      </a:defRPr>
    </a:lvl3pPr>
    <a:lvl4pPr marL="6480810" algn="l" defTabSz="4320540" rtl="0" eaLnBrk="1" latinLnBrk="0" hangingPunct="1">
      <a:defRPr sz="5700" kern="1200">
        <a:solidFill>
          <a:schemeClr val="tx1"/>
        </a:solidFill>
        <a:latin typeface="+mn-lt"/>
        <a:ea typeface="+mn-ea"/>
        <a:cs typeface="+mn-cs"/>
      </a:defRPr>
    </a:lvl4pPr>
    <a:lvl5pPr marL="8641080" algn="l" defTabSz="4320540" rtl="0" eaLnBrk="1" latinLnBrk="0" hangingPunct="1">
      <a:defRPr sz="5700" kern="1200">
        <a:solidFill>
          <a:schemeClr val="tx1"/>
        </a:solidFill>
        <a:latin typeface="+mn-lt"/>
        <a:ea typeface="+mn-ea"/>
        <a:cs typeface="+mn-cs"/>
      </a:defRPr>
    </a:lvl5pPr>
    <a:lvl6pPr marL="10801350" algn="l" defTabSz="4320540" rtl="0" eaLnBrk="1" latinLnBrk="0" hangingPunct="1">
      <a:defRPr sz="5700" kern="1200">
        <a:solidFill>
          <a:schemeClr val="tx1"/>
        </a:solidFill>
        <a:latin typeface="+mn-lt"/>
        <a:ea typeface="+mn-ea"/>
        <a:cs typeface="+mn-cs"/>
      </a:defRPr>
    </a:lvl6pPr>
    <a:lvl7pPr marL="12961620" algn="l" defTabSz="4320540" rtl="0" eaLnBrk="1" latinLnBrk="0" hangingPunct="1">
      <a:defRPr sz="5700" kern="1200">
        <a:solidFill>
          <a:schemeClr val="tx1"/>
        </a:solidFill>
        <a:latin typeface="+mn-lt"/>
        <a:ea typeface="+mn-ea"/>
        <a:cs typeface="+mn-cs"/>
      </a:defRPr>
    </a:lvl7pPr>
    <a:lvl8pPr marL="15121890" algn="l" defTabSz="4320540" rtl="0" eaLnBrk="1" latinLnBrk="0" hangingPunct="1">
      <a:defRPr sz="5700" kern="1200">
        <a:solidFill>
          <a:schemeClr val="tx1"/>
        </a:solidFill>
        <a:latin typeface="+mn-lt"/>
        <a:ea typeface="+mn-ea"/>
        <a:cs typeface="+mn-cs"/>
      </a:defRPr>
    </a:lvl8pPr>
    <a:lvl9pPr marL="17282160" algn="l" defTabSz="4320540" rtl="0" eaLnBrk="1" latinLnBrk="0" hangingPunct="1">
      <a:defRPr sz="5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C3D623B2-7A17-4E00-8094-92FAAE41C25D}"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2430304" y="13421680"/>
            <a:ext cx="27543443" cy="9261158"/>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4860608" y="24483060"/>
            <a:ext cx="22682835" cy="11041380"/>
          </a:xfrm>
        </p:spPr>
        <p:txBody>
          <a:bodyPr/>
          <a:lstStyle>
            <a:lvl1pPr marL="0" indent="0" algn="ctr">
              <a:buNone/>
              <a:defRPr>
                <a:solidFill>
                  <a:schemeClr val="tx1">
                    <a:tint val="75000"/>
                  </a:schemeClr>
                </a:solidFill>
              </a:defRPr>
            </a:lvl1pPr>
            <a:lvl2pPr marL="2160270" indent="0" algn="ctr">
              <a:buNone/>
              <a:defRPr>
                <a:solidFill>
                  <a:schemeClr val="tx1">
                    <a:tint val="75000"/>
                  </a:schemeClr>
                </a:solidFill>
              </a:defRPr>
            </a:lvl2pPr>
            <a:lvl3pPr marL="4320540" indent="0" algn="ctr">
              <a:buNone/>
              <a:defRPr>
                <a:solidFill>
                  <a:schemeClr val="tx1">
                    <a:tint val="75000"/>
                  </a:schemeClr>
                </a:solidFill>
              </a:defRPr>
            </a:lvl3pPr>
            <a:lvl4pPr marL="6480810" indent="0" algn="ctr">
              <a:buNone/>
              <a:defRPr>
                <a:solidFill>
                  <a:schemeClr val="tx1">
                    <a:tint val="75000"/>
                  </a:schemeClr>
                </a:solidFill>
              </a:defRPr>
            </a:lvl4pPr>
            <a:lvl5pPr marL="8641080" indent="0" algn="ctr">
              <a:buNone/>
              <a:defRPr>
                <a:solidFill>
                  <a:schemeClr val="tx1">
                    <a:tint val="75000"/>
                  </a:schemeClr>
                </a:solidFill>
              </a:defRPr>
            </a:lvl5pPr>
            <a:lvl6pPr marL="10801350" indent="0" algn="ctr">
              <a:buNone/>
              <a:defRPr>
                <a:solidFill>
                  <a:schemeClr val="tx1">
                    <a:tint val="75000"/>
                  </a:schemeClr>
                </a:solidFill>
              </a:defRPr>
            </a:lvl6pPr>
            <a:lvl7pPr marL="12961620" indent="0" algn="ctr">
              <a:buNone/>
              <a:defRPr>
                <a:solidFill>
                  <a:schemeClr val="tx1">
                    <a:tint val="75000"/>
                  </a:schemeClr>
                </a:solidFill>
              </a:defRPr>
            </a:lvl7pPr>
            <a:lvl8pPr marL="15121890" indent="0" algn="ctr">
              <a:buNone/>
              <a:defRPr>
                <a:solidFill>
                  <a:schemeClr val="tx1">
                    <a:tint val="75000"/>
                  </a:schemeClr>
                </a:solidFill>
              </a:defRPr>
            </a:lvl8pPr>
            <a:lvl9pPr marL="1728216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AEF3B16B-DA2B-4292-858A-7716F679EE2E}" type="datetimeFigureOut">
              <a:rPr lang="en-US" smtClean="0"/>
              <a:pPr/>
              <a:t>10/23/2010</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25DB98D9-59D2-4D9A-ABCA-36A82543DF11}"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AEF3B16B-DA2B-4292-858A-7716F679EE2E}" type="datetimeFigureOut">
              <a:rPr lang="en-US" smtClean="0"/>
              <a:pPr/>
              <a:t>10/23/2010</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25DB98D9-59D2-4D9A-ABCA-36A82543DF11}"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23492936" y="1730222"/>
            <a:ext cx="7290911" cy="36864608"/>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1620203" y="1730222"/>
            <a:ext cx="21332666" cy="3686460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AEF3B16B-DA2B-4292-858A-7716F679EE2E}" type="datetimeFigureOut">
              <a:rPr lang="en-US" smtClean="0"/>
              <a:pPr/>
              <a:t>10/23/2010</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25DB98D9-59D2-4D9A-ABCA-36A82543DF11}"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AEF3B16B-DA2B-4292-858A-7716F679EE2E}" type="datetimeFigureOut">
              <a:rPr lang="en-US" smtClean="0"/>
              <a:pPr/>
              <a:t>10/23/2010</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25DB98D9-59D2-4D9A-ABCA-36A82543DF11}"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2559696" y="27763473"/>
            <a:ext cx="27543443" cy="8581073"/>
          </a:xfrm>
        </p:spPr>
        <p:txBody>
          <a:bodyPr anchor="t"/>
          <a:lstStyle>
            <a:lvl1pPr algn="l">
              <a:defRPr sz="189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2559696" y="18312295"/>
            <a:ext cx="27543443" cy="9451178"/>
          </a:xfrm>
        </p:spPr>
        <p:txBody>
          <a:bodyPr anchor="b"/>
          <a:lstStyle>
            <a:lvl1pPr marL="0" indent="0">
              <a:buNone/>
              <a:defRPr sz="9500">
                <a:solidFill>
                  <a:schemeClr val="tx1">
                    <a:tint val="75000"/>
                  </a:schemeClr>
                </a:solidFill>
              </a:defRPr>
            </a:lvl1pPr>
            <a:lvl2pPr marL="2160270" indent="0">
              <a:buNone/>
              <a:defRPr sz="8500">
                <a:solidFill>
                  <a:schemeClr val="tx1">
                    <a:tint val="75000"/>
                  </a:schemeClr>
                </a:solidFill>
              </a:defRPr>
            </a:lvl2pPr>
            <a:lvl3pPr marL="4320540" indent="0">
              <a:buNone/>
              <a:defRPr sz="7600">
                <a:solidFill>
                  <a:schemeClr val="tx1">
                    <a:tint val="75000"/>
                  </a:schemeClr>
                </a:solidFill>
              </a:defRPr>
            </a:lvl3pPr>
            <a:lvl4pPr marL="6480810" indent="0">
              <a:buNone/>
              <a:defRPr sz="6600">
                <a:solidFill>
                  <a:schemeClr val="tx1">
                    <a:tint val="75000"/>
                  </a:schemeClr>
                </a:solidFill>
              </a:defRPr>
            </a:lvl4pPr>
            <a:lvl5pPr marL="8641080" indent="0">
              <a:buNone/>
              <a:defRPr sz="6600">
                <a:solidFill>
                  <a:schemeClr val="tx1">
                    <a:tint val="75000"/>
                  </a:schemeClr>
                </a:solidFill>
              </a:defRPr>
            </a:lvl5pPr>
            <a:lvl6pPr marL="10801350" indent="0">
              <a:buNone/>
              <a:defRPr sz="6600">
                <a:solidFill>
                  <a:schemeClr val="tx1">
                    <a:tint val="75000"/>
                  </a:schemeClr>
                </a:solidFill>
              </a:defRPr>
            </a:lvl6pPr>
            <a:lvl7pPr marL="12961620" indent="0">
              <a:buNone/>
              <a:defRPr sz="6600">
                <a:solidFill>
                  <a:schemeClr val="tx1">
                    <a:tint val="75000"/>
                  </a:schemeClr>
                </a:solidFill>
              </a:defRPr>
            </a:lvl7pPr>
            <a:lvl8pPr marL="15121890" indent="0">
              <a:buNone/>
              <a:defRPr sz="6600">
                <a:solidFill>
                  <a:schemeClr val="tx1">
                    <a:tint val="75000"/>
                  </a:schemeClr>
                </a:solidFill>
              </a:defRPr>
            </a:lvl8pPr>
            <a:lvl9pPr marL="17282160" indent="0">
              <a:buNone/>
              <a:defRPr sz="66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EF3B16B-DA2B-4292-858A-7716F679EE2E}" type="datetimeFigureOut">
              <a:rPr lang="en-US" smtClean="0"/>
              <a:pPr/>
              <a:t>10/23/2010</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25DB98D9-59D2-4D9A-ABCA-36A82543DF11}"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1620202" y="10081263"/>
            <a:ext cx="14311789" cy="28513567"/>
          </a:xfrm>
        </p:spPr>
        <p:txBody>
          <a:bodyPr/>
          <a:lstStyle>
            <a:lvl1pPr>
              <a:defRPr sz="13200"/>
            </a:lvl1pPr>
            <a:lvl2pPr>
              <a:defRPr sz="11300"/>
            </a:lvl2pPr>
            <a:lvl3pPr>
              <a:defRPr sz="9500"/>
            </a:lvl3pPr>
            <a:lvl4pPr>
              <a:defRPr sz="8500"/>
            </a:lvl4pPr>
            <a:lvl5pPr>
              <a:defRPr sz="8500"/>
            </a:lvl5pPr>
            <a:lvl6pPr>
              <a:defRPr sz="8500"/>
            </a:lvl6pPr>
            <a:lvl7pPr>
              <a:defRPr sz="8500"/>
            </a:lvl7pPr>
            <a:lvl8pPr>
              <a:defRPr sz="8500"/>
            </a:lvl8pPr>
            <a:lvl9pPr>
              <a:defRPr sz="8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16472059" y="10081263"/>
            <a:ext cx="14311789" cy="28513567"/>
          </a:xfrm>
        </p:spPr>
        <p:txBody>
          <a:bodyPr/>
          <a:lstStyle>
            <a:lvl1pPr>
              <a:defRPr sz="13200"/>
            </a:lvl1pPr>
            <a:lvl2pPr>
              <a:defRPr sz="11300"/>
            </a:lvl2pPr>
            <a:lvl3pPr>
              <a:defRPr sz="9500"/>
            </a:lvl3pPr>
            <a:lvl4pPr>
              <a:defRPr sz="8500"/>
            </a:lvl4pPr>
            <a:lvl5pPr>
              <a:defRPr sz="8500"/>
            </a:lvl5pPr>
            <a:lvl6pPr>
              <a:defRPr sz="8500"/>
            </a:lvl6pPr>
            <a:lvl7pPr>
              <a:defRPr sz="8500"/>
            </a:lvl7pPr>
            <a:lvl8pPr>
              <a:defRPr sz="8500"/>
            </a:lvl8pPr>
            <a:lvl9pPr>
              <a:defRPr sz="8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AEF3B16B-DA2B-4292-858A-7716F679EE2E}" type="datetimeFigureOut">
              <a:rPr lang="en-US" smtClean="0"/>
              <a:pPr/>
              <a:t>10/23/2010</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25DB98D9-59D2-4D9A-ABCA-36A82543DF11}"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1620203" y="9671212"/>
            <a:ext cx="14317416" cy="4030501"/>
          </a:xfrm>
        </p:spPr>
        <p:txBody>
          <a:bodyPr anchor="b"/>
          <a:lstStyle>
            <a:lvl1pPr marL="0" indent="0">
              <a:buNone/>
              <a:defRPr sz="11300" b="1"/>
            </a:lvl1pPr>
            <a:lvl2pPr marL="2160270" indent="0">
              <a:buNone/>
              <a:defRPr sz="9500" b="1"/>
            </a:lvl2pPr>
            <a:lvl3pPr marL="4320540" indent="0">
              <a:buNone/>
              <a:defRPr sz="8500" b="1"/>
            </a:lvl3pPr>
            <a:lvl4pPr marL="6480810" indent="0">
              <a:buNone/>
              <a:defRPr sz="7600" b="1"/>
            </a:lvl4pPr>
            <a:lvl5pPr marL="8641080" indent="0">
              <a:buNone/>
              <a:defRPr sz="7600" b="1"/>
            </a:lvl5pPr>
            <a:lvl6pPr marL="10801350" indent="0">
              <a:buNone/>
              <a:defRPr sz="7600" b="1"/>
            </a:lvl6pPr>
            <a:lvl7pPr marL="12961620" indent="0">
              <a:buNone/>
              <a:defRPr sz="7600" b="1"/>
            </a:lvl7pPr>
            <a:lvl8pPr marL="15121890" indent="0">
              <a:buNone/>
              <a:defRPr sz="7600" b="1"/>
            </a:lvl8pPr>
            <a:lvl9pPr marL="17282160" indent="0">
              <a:buNone/>
              <a:defRPr sz="7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1620203" y="13701713"/>
            <a:ext cx="14317416" cy="24893114"/>
          </a:xfrm>
        </p:spPr>
        <p:txBody>
          <a:bodyPr/>
          <a:lstStyle>
            <a:lvl1pPr>
              <a:defRPr sz="11300"/>
            </a:lvl1pPr>
            <a:lvl2pPr>
              <a:defRPr sz="9500"/>
            </a:lvl2pPr>
            <a:lvl3pPr>
              <a:defRPr sz="8500"/>
            </a:lvl3pPr>
            <a:lvl4pPr>
              <a:defRPr sz="7600"/>
            </a:lvl4pPr>
            <a:lvl5pPr>
              <a:defRPr sz="7600"/>
            </a:lvl5pPr>
            <a:lvl6pPr>
              <a:defRPr sz="7600"/>
            </a:lvl6pPr>
            <a:lvl7pPr>
              <a:defRPr sz="7600"/>
            </a:lvl7pPr>
            <a:lvl8pPr>
              <a:defRPr sz="7600"/>
            </a:lvl8pPr>
            <a:lvl9pPr>
              <a:defRPr sz="7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16460809" y="9671212"/>
            <a:ext cx="14323040" cy="4030501"/>
          </a:xfrm>
        </p:spPr>
        <p:txBody>
          <a:bodyPr anchor="b"/>
          <a:lstStyle>
            <a:lvl1pPr marL="0" indent="0">
              <a:buNone/>
              <a:defRPr sz="11300" b="1"/>
            </a:lvl1pPr>
            <a:lvl2pPr marL="2160270" indent="0">
              <a:buNone/>
              <a:defRPr sz="9500" b="1"/>
            </a:lvl2pPr>
            <a:lvl3pPr marL="4320540" indent="0">
              <a:buNone/>
              <a:defRPr sz="8500" b="1"/>
            </a:lvl3pPr>
            <a:lvl4pPr marL="6480810" indent="0">
              <a:buNone/>
              <a:defRPr sz="7600" b="1"/>
            </a:lvl4pPr>
            <a:lvl5pPr marL="8641080" indent="0">
              <a:buNone/>
              <a:defRPr sz="7600" b="1"/>
            </a:lvl5pPr>
            <a:lvl6pPr marL="10801350" indent="0">
              <a:buNone/>
              <a:defRPr sz="7600" b="1"/>
            </a:lvl6pPr>
            <a:lvl7pPr marL="12961620" indent="0">
              <a:buNone/>
              <a:defRPr sz="7600" b="1"/>
            </a:lvl7pPr>
            <a:lvl8pPr marL="15121890" indent="0">
              <a:buNone/>
              <a:defRPr sz="7600" b="1"/>
            </a:lvl8pPr>
            <a:lvl9pPr marL="17282160" indent="0">
              <a:buNone/>
              <a:defRPr sz="7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16460809" y="13701713"/>
            <a:ext cx="14323040" cy="24893114"/>
          </a:xfrm>
        </p:spPr>
        <p:txBody>
          <a:bodyPr/>
          <a:lstStyle>
            <a:lvl1pPr>
              <a:defRPr sz="11300"/>
            </a:lvl1pPr>
            <a:lvl2pPr>
              <a:defRPr sz="9500"/>
            </a:lvl2pPr>
            <a:lvl3pPr>
              <a:defRPr sz="8500"/>
            </a:lvl3pPr>
            <a:lvl4pPr>
              <a:defRPr sz="7600"/>
            </a:lvl4pPr>
            <a:lvl5pPr>
              <a:defRPr sz="7600"/>
            </a:lvl5pPr>
            <a:lvl6pPr>
              <a:defRPr sz="7600"/>
            </a:lvl6pPr>
            <a:lvl7pPr>
              <a:defRPr sz="7600"/>
            </a:lvl7pPr>
            <a:lvl8pPr>
              <a:defRPr sz="7600"/>
            </a:lvl8pPr>
            <a:lvl9pPr>
              <a:defRPr sz="7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AEF3B16B-DA2B-4292-858A-7716F679EE2E}" type="datetimeFigureOut">
              <a:rPr lang="en-US" smtClean="0"/>
              <a:pPr/>
              <a:t>10/23/2010</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25DB98D9-59D2-4D9A-ABCA-36A82543DF11}"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AEF3B16B-DA2B-4292-858A-7716F679EE2E}" type="datetimeFigureOut">
              <a:rPr lang="en-US" smtClean="0"/>
              <a:pPr/>
              <a:t>10/23/2010</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25DB98D9-59D2-4D9A-ABCA-36A82543DF11}"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EF3B16B-DA2B-4292-858A-7716F679EE2E}" type="datetimeFigureOut">
              <a:rPr lang="en-US" smtClean="0"/>
              <a:pPr/>
              <a:t>10/23/2010</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25DB98D9-59D2-4D9A-ABCA-36A82543DF11}"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620204" y="1720215"/>
            <a:ext cx="10660709" cy="7320915"/>
          </a:xfrm>
        </p:spPr>
        <p:txBody>
          <a:bodyPr anchor="b"/>
          <a:lstStyle>
            <a:lvl1pPr algn="l">
              <a:defRPr sz="95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12669083" y="1720218"/>
            <a:ext cx="18114764" cy="36874612"/>
          </a:xfrm>
        </p:spPr>
        <p:txBody>
          <a:bodyPr/>
          <a:lstStyle>
            <a:lvl1pPr>
              <a:defRPr sz="15100"/>
            </a:lvl1pPr>
            <a:lvl2pPr>
              <a:defRPr sz="13200"/>
            </a:lvl2pPr>
            <a:lvl3pPr>
              <a:defRPr sz="11300"/>
            </a:lvl3pPr>
            <a:lvl4pPr>
              <a:defRPr sz="9500"/>
            </a:lvl4pPr>
            <a:lvl5pPr>
              <a:defRPr sz="9500"/>
            </a:lvl5pPr>
            <a:lvl6pPr>
              <a:defRPr sz="9500"/>
            </a:lvl6pPr>
            <a:lvl7pPr>
              <a:defRPr sz="9500"/>
            </a:lvl7pPr>
            <a:lvl8pPr>
              <a:defRPr sz="9500"/>
            </a:lvl8pPr>
            <a:lvl9pPr>
              <a:defRPr sz="9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1620204" y="9041133"/>
            <a:ext cx="10660709" cy="29553697"/>
          </a:xfrm>
        </p:spPr>
        <p:txBody>
          <a:bodyPr/>
          <a:lstStyle>
            <a:lvl1pPr marL="0" indent="0">
              <a:buNone/>
              <a:defRPr sz="6600"/>
            </a:lvl1pPr>
            <a:lvl2pPr marL="2160270" indent="0">
              <a:buNone/>
              <a:defRPr sz="5700"/>
            </a:lvl2pPr>
            <a:lvl3pPr marL="4320540" indent="0">
              <a:buNone/>
              <a:defRPr sz="4700"/>
            </a:lvl3pPr>
            <a:lvl4pPr marL="6480810" indent="0">
              <a:buNone/>
              <a:defRPr sz="4300"/>
            </a:lvl4pPr>
            <a:lvl5pPr marL="8641080" indent="0">
              <a:buNone/>
              <a:defRPr sz="4300"/>
            </a:lvl5pPr>
            <a:lvl6pPr marL="10801350" indent="0">
              <a:buNone/>
              <a:defRPr sz="4300"/>
            </a:lvl6pPr>
            <a:lvl7pPr marL="12961620" indent="0">
              <a:buNone/>
              <a:defRPr sz="4300"/>
            </a:lvl7pPr>
            <a:lvl8pPr marL="15121890" indent="0">
              <a:buNone/>
              <a:defRPr sz="4300"/>
            </a:lvl8pPr>
            <a:lvl9pPr marL="17282160" indent="0">
              <a:buNone/>
              <a:defRPr sz="43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EF3B16B-DA2B-4292-858A-7716F679EE2E}" type="datetimeFigureOut">
              <a:rPr lang="en-US" smtClean="0"/>
              <a:pPr/>
              <a:t>10/23/2010</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25DB98D9-59D2-4D9A-ABCA-36A82543DF11}"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351421" y="30243780"/>
            <a:ext cx="19442430" cy="3570449"/>
          </a:xfrm>
        </p:spPr>
        <p:txBody>
          <a:bodyPr anchor="b"/>
          <a:lstStyle>
            <a:lvl1pPr algn="l">
              <a:defRPr sz="95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6351421" y="3860483"/>
            <a:ext cx="19442430" cy="25923240"/>
          </a:xfrm>
        </p:spPr>
        <p:txBody>
          <a:bodyPr/>
          <a:lstStyle>
            <a:lvl1pPr marL="0" indent="0">
              <a:buNone/>
              <a:defRPr sz="15100"/>
            </a:lvl1pPr>
            <a:lvl2pPr marL="2160270" indent="0">
              <a:buNone/>
              <a:defRPr sz="13200"/>
            </a:lvl2pPr>
            <a:lvl3pPr marL="4320540" indent="0">
              <a:buNone/>
              <a:defRPr sz="11300"/>
            </a:lvl3pPr>
            <a:lvl4pPr marL="6480810" indent="0">
              <a:buNone/>
              <a:defRPr sz="9500"/>
            </a:lvl4pPr>
            <a:lvl5pPr marL="8641080" indent="0">
              <a:buNone/>
              <a:defRPr sz="9500"/>
            </a:lvl5pPr>
            <a:lvl6pPr marL="10801350" indent="0">
              <a:buNone/>
              <a:defRPr sz="9500"/>
            </a:lvl6pPr>
            <a:lvl7pPr marL="12961620" indent="0">
              <a:buNone/>
              <a:defRPr sz="9500"/>
            </a:lvl7pPr>
            <a:lvl8pPr marL="15121890" indent="0">
              <a:buNone/>
              <a:defRPr sz="9500"/>
            </a:lvl8pPr>
            <a:lvl9pPr marL="17282160" indent="0">
              <a:buNone/>
              <a:defRPr sz="9500"/>
            </a:lvl9pPr>
          </a:lstStyle>
          <a:p>
            <a:endParaRPr lang="en-US"/>
          </a:p>
        </p:txBody>
      </p:sp>
      <p:sp>
        <p:nvSpPr>
          <p:cNvPr id="4" name="3 Marcador de texto"/>
          <p:cNvSpPr>
            <a:spLocks noGrp="1"/>
          </p:cNvSpPr>
          <p:nvPr>
            <p:ph type="body" sz="half" idx="2"/>
          </p:nvPr>
        </p:nvSpPr>
        <p:spPr>
          <a:xfrm>
            <a:off x="6351421" y="33814229"/>
            <a:ext cx="19442430" cy="5070631"/>
          </a:xfrm>
        </p:spPr>
        <p:txBody>
          <a:bodyPr/>
          <a:lstStyle>
            <a:lvl1pPr marL="0" indent="0">
              <a:buNone/>
              <a:defRPr sz="6600"/>
            </a:lvl1pPr>
            <a:lvl2pPr marL="2160270" indent="0">
              <a:buNone/>
              <a:defRPr sz="5700"/>
            </a:lvl2pPr>
            <a:lvl3pPr marL="4320540" indent="0">
              <a:buNone/>
              <a:defRPr sz="4700"/>
            </a:lvl3pPr>
            <a:lvl4pPr marL="6480810" indent="0">
              <a:buNone/>
              <a:defRPr sz="4300"/>
            </a:lvl4pPr>
            <a:lvl5pPr marL="8641080" indent="0">
              <a:buNone/>
              <a:defRPr sz="4300"/>
            </a:lvl5pPr>
            <a:lvl6pPr marL="10801350" indent="0">
              <a:buNone/>
              <a:defRPr sz="4300"/>
            </a:lvl6pPr>
            <a:lvl7pPr marL="12961620" indent="0">
              <a:buNone/>
              <a:defRPr sz="4300"/>
            </a:lvl7pPr>
            <a:lvl8pPr marL="15121890" indent="0">
              <a:buNone/>
              <a:defRPr sz="4300"/>
            </a:lvl8pPr>
            <a:lvl9pPr marL="17282160" indent="0">
              <a:buNone/>
              <a:defRPr sz="43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EF3B16B-DA2B-4292-858A-7716F679EE2E}" type="datetimeFigureOut">
              <a:rPr lang="en-US" smtClean="0"/>
              <a:pPr/>
              <a:t>10/23/2010</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25DB98D9-59D2-4D9A-ABCA-36A82543DF11}"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1620203" y="1730219"/>
            <a:ext cx="29163645" cy="7200900"/>
          </a:xfrm>
          <a:prstGeom prst="rect">
            <a:avLst/>
          </a:prstGeom>
        </p:spPr>
        <p:txBody>
          <a:bodyPr vert="horz" lIns="432054" tIns="216027" rIns="432054" bIns="216027"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1620203" y="10081263"/>
            <a:ext cx="29163645" cy="28513567"/>
          </a:xfrm>
          <a:prstGeom prst="rect">
            <a:avLst/>
          </a:prstGeom>
        </p:spPr>
        <p:txBody>
          <a:bodyPr vert="horz" lIns="432054" tIns="216027" rIns="432054" bIns="216027"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1620203" y="40045008"/>
            <a:ext cx="7560945" cy="2300288"/>
          </a:xfrm>
          <a:prstGeom prst="rect">
            <a:avLst/>
          </a:prstGeom>
        </p:spPr>
        <p:txBody>
          <a:bodyPr vert="horz" lIns="432054" tIns="216027" rIns="432054" bIns="216027" rtlCol="0" anchor="ctr"/>
          <a:lstStyle>
            <a:lvl1pPr algn="l">
              <a:defRPr sz="5700">
                <a:solidFill>
                  <a:schemeClr val="tx1">
                    <a:tint val="75000"/>
                  </a:schemeClr>
                </a:solidFill>
              </a:defRPr>
            </a:lvl1pPr>
          </a:lstStyle>
          <a:p>
            <a:fld id="{AEF3B16B-DA2B-4292-858A-7716F679EE2E}" type="datetimeFigureOut">
              <a:rPr lang="en-US" smtClean="0"/>
              <a:pPr/>
              <a:t>10/23/2010</a:t>
            </a:fld>
            <a:endParaRPr lang="en-US"/>
          </a:p>
        </p:txBody>
      </p:sp>
      <p:sp>
        <p:nvSpPr>
          <p:cNvPr id="5" name="4 Marcador de pie de página"/>
          <p:cNvSpPr>
            <a:spLocks noGrp="1"/>
          </p:cNvSpPr>
          <p:nvPr>
            <p:ph type="ftr" sz="quarter" idx="3"/>
          </p:nvPr>
        </p:nvSpPr>
        <p:spPr>
          <a:xfrm>
            <a:off x="11071384" y="40045008"/>
            <a:ext cx="10261283" cy="2300288"/>
          </a:xfrm>
          <a:prstGeom prst="rect">
            <a:avLst/>
          </a:prstGeom>
        </p:spPr>
        <p:txBody>
          <a:bodyPr vert="horz" lIns="432054" tIns="216027" rIns="432054" bIns="216027" rtlCol="0" anchor="ctr"/>
          <a:lstStyle>
            <a:lvl1pPr algn="ctr">
              <a:defRPr sz="57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23222903" y="40045008"/>
            <a:ext cx="7560945" cy="2300288"/>
          </a:xfrm>
          <a:prstGeom prst="rect">
            <a:avLst/>
          </a:prstGeom>
        </p:spPr>
        <p:txBody>
          <a:bodyPr vert="horz" lIns="432054" tIns="216027" rIns="432054" bIns="216027" rtlCol="0" anchor="ctr"/>
          <a:lstStyle>
            <a:lvl1pPr algn="r">
              <a:defRPr sz="5700">
                <a:solidFill>
                  <a:schemeClr val="tx1">
                    <a:tint val="75000"/>
                  </a:schemeClr>
                </a:solidFill>
              </a:defRPr>
            </a:lvl1pPr>
          </a:lstStyle>
          <a:p>
            <a:fld id="{25DB98D9-59D2-4D9A-ABCA-36A82543DF11}"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20540" rtl="0" eaLnBrk="1" latinLnBrk="0" hangingPunct="1">
        <a:spcBef>
          <a:spcPct val="0"/>
        </a:spcBef>
        <a:buNone/>
        <a:defRPr sz="20800" kern="1200">
          <a:solidFill>
            <a:schemeClr val="tx1"/>
          </a:solidFill>
          <a:latin typeface="+mj-lt"/>
          <a:ea typeface="+mj-ea"/>
          <a:cs typeface="+mj-cs"/>
        </a:defRPr>
      </a:lvl1pPr>
    </p:titleStyle>
    <p:bodyStyle>
      <a:lvl1pPr marL="1620203" indent="-1620203" algn="l" defTabSz="4320540" rtl="0" eaLnBrk="1" latinLnBrk="0" hangingPunct="1">
        <a:spcBef>
          <a:spcPct val="20000"/>
        </a:spcBef>
        <a:buFont typeface="Arial" pitchFamily="34" charset="0"/>
        <a:buChar char="•"/>
        <a:defRPr sz="15100" kern="1200">
          <a:solidFill>
            <a:schemeClr val="tx1"/>
          </a:solidFill>
          <a:latin typeface="+mn-lt"/>
          <a:ea typeface="+mn-ea"/>
          <a:cs typeface="+mn-cs"/>
        </a:defRPr>
      </a:lvl1pPr>
      <a:lvl2pPr marL="3510439" indent="-1350169" algn="l" defTabSz="4320540" rtl="0" eaLnBrk="1" latinLnBrk="0" hangingPunct="1">
        <a:spcBef>
          <a:spcPct val="20000"/>
        </a:spcBef>
        <a:buFont typeface="Arial" pitchFamily="34" charset="0"/>
        <a:buChar char="–"/>
        <a:defRPr sz="13200" kern="1200">
          <a:solidFill>
            <a:schemeClr val="tx1"/>
          </a:solidFill>
          <a:latin typeface="+mn-lt"/>
          <a:ea typeface="+mn-ea"/>
          <a:cs typeface="+mn-cs"/>
        </a:defRPr>
      </a:lvl2pPr>
      <a:lvl3pPr marL="5400675" indent="-1080135" algn="l" defTabSz="4320540" rtl="0" eaLnBrk="1" latinLnBrk="0" hangingPunct="1">
        <a:spcBef>
          <a:spcPct val="20000"/>
        </a:spcBef>
        <a:buFont typeface="Arial" pitchFamily="34" charset="0"/>
        <a:buChar char="•"/>
        <a:defRPr sz="11300" kern="1200">
          <a:solidFill>
            <a:schemeClr val="tx1"/>
          </a:solidFill>
          <a:latin typeface="+mn-lt"/>
          <a:ea typeface="+mn-ea"/>
          <a:cs typeface="+mn-cs"/>
        </a:defRPr>
      </a:lvl3pPr>
      <a:lvl4pPr marL="756094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4pPr>
      <a:lvl5pPr marL="972121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5pPr>
      <a:lvl6pPr marL="1188148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404175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20202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36229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9pPr>
    </p:bodyStyle>
    <p:otherStyle>
      <a:defPPr>
        <a:defRPr lang="es-ES"/>
      </a:defPPr>
      <a:lvl1pPr marL="0" algn="l" defTabSz="4320540" rtl="0" eaLnBrk="1" latinLnBrk="0" hangingPunct="1">
        <a:defRPr sz="8500" kern="1200">
          <a:solidFill>
            <a:schemeClr val="tx1"/>
          </a:solidFill>
          <a:latin typeface="+mn-lt"/>
          <a:ea typeface="+mn-ea"/>
          <a:cs typeface="+mn-cs"/>
        </a:defRPr>
      </a:lvl1pPr>
      <a:lvl2pPr marL="2160270" algn="l" defTabSz="4320540" rtl="0" eaLnBrk="1" latinLnBrk="0" hangingPunct="1">
        <a:defRPr sz="8500" kern="1200">
          <a:solidFill>
            <a:schemeClr val="tx1"/>
          </a:solidFill>
          <a:latin typeface="+mn-lt"/>
          <a:ea typeface="+mn-ea"/>
          <a:cs typeface="+mn-cs"/>
        </a:defRPr>
      </a:lvl2pPr>
      <a:lvl3pPr marL="4320540" algn="l" defTabSz="4320540" rtl="0" eaLnBrk="1" latinLnBrk="0" hangingPunct="1">
        <a:defRPr sz="8500" kern="1200">
          <a:solidFill>
            <a:schemeClr val="tx1"/>
          </a:solidFill>
          <a:latin typeface="+mn-lt"/>
          <a:ea typeface="+mn-ea"/>
          <a:cs typeface="+mn-cs"/>
        </a:defRPr>
      </a:lvl3pPr>
      <a:lvl4pPr marL="6480810" algn="l" defTabSz="4320540" rtl="0" eaLnBrk="1" latinLnBrk="0" hangingPunct="1">
        <a:defRPr sz="8500" kern="1200">
          <a:solidFill>
            <a:schemeClr val="tx1"/>
          </a:solidFill>
          <a:latin typeface="+mn-lt"/>
          <a:ea typeface="+mn-ea"/>
          <a:cs typeface="+mn-cs"/>
        </a:defRPr>
      </a:lvl4pPr>
      <a:lvl5pPr marL="8641080" algn="l" defTabSz="4320540" rtl="0" eaLnBrk="1" latinLnBrk="0" hangingPunct="1">
        <a:defRPr sz="8500" kern="1200">
          <a:solidFill>
            <a:schemeClr val="tx1"/>
          </a:solidFill>
          <a:latin typeface="+mn-lt"/>
          <a:ea typeface="+mn-ea"/>
          <a:cs typeface="+mn-cs"/>
        </a:defRPr>
      </a:lvl5pPr>
      <a:lvl6pPr marL="10801350" algn="l" defTabSz="4320540" rtl="0" eaLnBrk="1" latinLnBrk="0" hangingPunct="1">
        <a:defRPr sz="8500" kern="1200">
          <a:solidFill>
            <a:schemeClr val="tx1"/>
          </a:solidFill>
          <a:latin typeface="+mn-lt"/>
          <a:ea typeface="+mn-ea"/>
          <a:cs typeface="+mn-cs"/>
        </a:defRPr>
      </a:lvl6pPr>
      <a:lvl7pPr marL="12961620" algn="l" defTabSz="4320540" rtl="0" eaLnBrk="1" latinLnBrk="0" hangingPunct="1">
        <a:defRPr sz="8500" kern="1200">
          <a:solidFill>
            <a:schemeClr val="tx1"/>
          </a:solidFill>
          <a:latin typeface="+mn-lt"/>
          <a:ea typeface="+mn-ea"/>
          <a:cs typeface="+mn-cs"/>
        </a:defRPr>
      </a:lvl7pPr>
      <a:lvl8pPr marL="15121890" algn="l" defTabSz="4320540" rtl="0" eaLnBrk="1" latinLnBrk="0" hangingPunct="1">
        <a:defRPr sz="8500" kern="1200">
          <a:solidFill>
            <a:schemeClr val="tx1"/>
          </a:solidFill>
          <a:latin typeface="+mn-lt"/>
          <a:ea typeface="+mn-ea"/>
          <a:cs typeface="+mn-cs"/>
        </a:defRPr>
      </a:lvl8pPr>
      <a:lvl9pPr marL="17282160" algn="l" defTabSz="4320540" rtl="0" eaLnBrk="1" latinLnBrk="0" hangingPunct="1">
        <a:defRPr sz="8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gif"/><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gif"/><Relationship Id="rId10" Type="http://schemas.openxmlformats.org/officeDocument/2006/relationships/image" Target="../media/image8.png"/><Relationship Id="rId4" Type="http://schemas.openxmlformats.org/officeDocument/2006/relationships/image" Target="../media/image2.gif"/><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41 Imagen" descr="Sin título copy5.gif"/>
          <p:cNvPicPr>
            <a:picLocks noChangeAspect="1"/>
          </p:cNvPicPr>
          <p:nvPr/>
        </p:nvPicPr>
        <p:blipFill>
          <a:blip r:embed="rId3" cstate="print"/>
          <a:stretch>
            <a:fillRect/>
          </a:stretch>
        </p:blipFill>
        <p:spPr>
          <a:xfrm>
            <a:off x="0" y="0"/>
            <a:ext cx="32404050" cy="6625036"/>
          </a:xfrm>
          <a:prstGeom prst="rect">
            <a:avLst/>
          </a:prstGeom>
        </p:spPr>
      </p:pic>
      <p:pic>
        <p:nvPicPr>
          <p:cNvPr id="15" name="14 Imagen" descr="CVC_CAT_CMYK (Sin Fondo).gif"/>
          <p:cNvPicPr>
            <a:picLocks noChangeAspect="1"/>
          </p:cNvPicPr>
          <p:nvPr/>
        </p:nvPicPr>
        <p:blipFill>
          <a:blip r:embed="rId4" cstate="print"/>
          <a:stretch>
            <a:fillRect/>
          </a:stretch>
        </p:blipFill>
        <p:spPr>
          <a:xfrm>
            <a:off x="25563065" y="3672708"/>
            <a:ext cx="5716731" cy="3168352"/>
          </a:xfrm>
          <a:prstGeom prst="rect">
            <a:avLst/>
          </a:prstGeom>
        </p:spPr>
      </p:pic>
      <p:sp>
        <p:nvSpPr>
          <p:cNvPr id="11" name="10 CuadroTexto"/>
          <p:cNvSpPr txBox="1"/>
          <p:nvPr/>
        </p:nvSpPr>
        <p:spPr>
          <a:xfrm>
            <a:off x="432273" y="646338"/>
            <a:ext cx="31323480" cy="1154162"/>
          </a:xfrm>
          <a:prstGeom prst="rect">
            <a:avLst/>
          </a:prstGeom>
          <a:noFill/>
        </p:spPr>
        <p:txBody>
          <a:bodyPr wrap="square" rtlCol="0">
            <a:spAutoFit/>
          </a:bodyPr>
          <a:lstStyle/>
          <a:p>
            <a:pPr algn="ctr"/>
            <a:r>
              <a:rPr lang="en-US" sz="6900" dirty="0" smtClean="0">
                <a:solidFill>
                  <a:schemeClr val="bg1"/>
                </a:solidFill>
                <a:latin typeface="Arial" pitchFamily="34" charset="0"/>
                <a:cs typeface="Arial" pitchFamily="34" charset="0"/>
              </a:rPr>
              <a:t>Automatic </a:t>
            </a:r>
            <a:r>
              <a:rPr lang="en-US" sz="6900" dirty="0">
                <a:solidFill>
                  <a:schemeClr val="bg1"/>
                </a:solidFill>
                <a:latin typeface="Arial" pitchFamily="34" charset="0"/>
                <a:cs typeface="Arial" pitchFamily="34" charset="0"/>
              </a:rPr>
              <a:t>Analysis of Non-verbal </a:t>
            </a:r>
            <a:r>
              <a:rPr lang="en-US" sz="6900" dirty="0" smtClean="0">
                <a:solidFill>
                  <a:schemeClr val="bg1"/>
                </a:solidFill>
                <a:latin typeface="Arial" pitchFamily="34" charset="0"/>
                <a:cs typeface="Arial" pitchFamily="34" charset="0"/>
              </a:rPr>
              <a:t>Communication</a:t>
            </a:r>
            <a:endParaRPr lang="en-US" sz="9600" b="1" dirty="0">
              <a:solidFill>
                <a:schemeClr val="bg1"/>
              </a:solidFill>
              <a:latin typeface="Foco" pitchFamily="34" charset="0"/>
            </a:endParaRPr>
          </a:p>
        </p:txBody>
      </p:sp>
      <p:sp>
        <p:nvSpPr>
          <p:cNvPr id="12" name="11 CuadroTexto"/>
          <p:cNvSpPr txBox="1"/>
          <p:nvPr/>
        </p:nvSpPr>
        <p:spPr>
          <a:xfrm>
            <a:off x="8209137" y="2520580"/>
            <a:ext cx="16345816" cy="784830"/>
          </a:xfrm>
          <a:prstGeom prst="rect">
            <a:avLst/>
          </a:prstGeom>
          <a:noFill/>
        </p:spPr>
        <p:txBody>
          <a:bodyPr wrap="square" rtlCol="0">
            <a:spAutoFit/>
          </a:bodyPr>
          <a:lstStyle/>
          <a:p>
            <a:pPr algn="ctr"/>
            <a:r>
              <a:rPr lang="en-US" sz="4500" dirty="0" err="1" smtClean="0">
                <a:solidFill>
                  <a:schemeClr val="bg1"/>
                </a:solidFill>
                <a:latin typeface="Foco" pitchFamily="34" charset="0"/>
              </a:rPr>
              <a:t>Víctor</a:t>
            </a:r>
            <a:r>
              <a:rPr lang="en-US" sz="4500" dirty="0" smtClean="0">
                <a:solidFill>
                  <a:schemeClr val="bg1"/>
                </a:solidFill>
                <a:latin typeface="Foco" pitchFamily="34" charset="0"/>
              </a:rPr>
              <a:t> Ponce, Sergio </a:t>
            </a:r>
            <a:r>
              <a:rPr lang="en-US" sz="4500" dirty="0" err="1" smtClean="0">
                <a:solidFill>
                  <a:schemeClr val="bg1"/>
                </a:solidFill>
                <a:latin typeface="Foco" pitchFamily="34" charset="0"/>
              </a:rPr>
              <a:t>Escalera</a:t>
            </a:r>
            <a:r>
              <a:rPr lang="en-US" sz="4500" dirty="0" smtClean="0">
                <a:solidFill>
                  <a:schemeClr val="bg1"/>
                </a:solidFill>
                <a:latin typeface="Foco" pitchFamily="34" charset="0"/>
              </a:rPr>
              <a:t>, Xavier </a:t>
            </a:r>
            <a:r>
              <a:rPr lang="en-US" sz="4500" dirty="0" err="1" smtClean="0">
                <a:solidFill>
                  <a:schemeClr val="bg1"/>
                </a:solidFill>
                <a:latin typeface="Foco" pitchFamily="34" charset="0"/>
              </a:rPr>
              <a:t>Baró</a:t>
            </a:r>
            <a:r>
              <a:rPr lang="en-US" sz="4500" dirty="0" smtClean="0">
                <a:solidFill>
                  <a:schemeClr val="bg1"/>
                </a:solidFill>
                <a:latin typeface="Foco" pitchFamily="34" charset="0"/>
              </a:rPr>
              <a:t> and </a:t>
            </a:r>
            <a:r>
              <a:rPr lang="en-US" sz="4500" dirty="0" err="1" smtClean="0">
                <a:solidFill>
                  <a:schemeClr val="bg1"/>
                </a:solidFill>
                <a:latin typeface="Foco" pitchFamily="34" charset="0"/>
              </a:rPr>
              <a:t>Petia</a:t>
            </a:r>
            <a:r>
              <a:rPr lang="en-US" sz="4500" dirty="0" smtClean="0">
                <a:solidFill>
                  <a:schemeClr val="bg1"/>
                </a:solidFill>
                <a:latin typeface="Foco" pitchFamily="34" charset="0"/>
              </a:rPr>
              <a:t> </a:t>
            </a:r>
            <a:r>
              <a:rPr lang="en-US" sz="4500" dirty="0" err="1" smtClean="0">
                <a:solidFill>
                  <a:schemeClr val="bg1"/>
                </a:solidFill>
                <a:latin typeface="Foco" pitchFamily="34" charset="0"/>
              </a:rPr>
              <a:t>Radeva</a:t>
            </a:r>
            <a:endParaRPr lang="en-US" sz="4500" dirty="0" smtClean="0">
              <a:solidFill>
                <a:schemeClr val="bg1"/>
              </a:solidFill>
              <a:latin typeface="Foco" pitchFamily="34" charset="0"/>
            </a:endParaRPr>
          </a:p>
        </p:txBody>
      </p:sp>
      <p:sp>
        <p:nvSpPr>
          <p:cNvPr id="17" name="16 CuadroTexto"/>
          <p:cNvSpPr txBox="1"/>
          <p:nvPr/>
        </p:nvSpPr>
        <p:spPr>
          <a:xfrm>
            <a:off x="10513393" y="3345474"/>
            <a:ext cx="12241360" cy="2631490"/>
          </a:xfrm>
          <a:prstGeom prst="rect">
            <a:avLst/>
          </a:prstGeom>
          <a:noFill/>
        </p:spPr>
        <p:txBody>
          <a:bodyPr wrap="square" rtlCol="0">
            <a:spAutoFit/>
          </a:bodyPr>
          <a:lstStyle/>
          <a:p>
            <a:pPr algn="ctr"/>
            <a:r>
              <a:rPr lang="es-ES" sz="3300" dirty="0" err="1" smtClean="0">
                <a:solidFill>
                  <a:schemeClr val="bg1"/>
                </a:solidFill>
                <a:latin typeface="Arial" charset="0"/>
              </a:rPr>
              <a:t>Computer</a:t>
            </a:r>
            <a:r>
              <a:rPr lang="es-ES" sz="3300" dirty="0" smtClean="0">
                <a:solidFill>
                  <a:schemeClr val="bg1"/>
                </a:solidFill>
                <a:latin typeface="Arial" charset="0"/>
              </a:rPr>
              <a:t> </a:t>
            </a:r>
            <a:r>
              <a:rPr lang="es-ES" sz="3300" dirty="0" err="1" smtClean="0">
                <a:solidFill>
                  <a:schemeClr val="bg1"/>
                </a:solidFill>
                <a:latin typeface="Arial" charset="0"/>
              </a:rPr>
              <a:t>Vision</a:t>
            </a:r>
            <a:r>
              <a:rPr lang="es-ES" sz="3300" dirty="0" smtClean="0">
                <a:solidFill>
                  <a:schemeClr val="bg1"/>
                </a:solidFill>
                <a:latin typeface="Arial" charset="0"/>
              </a:rPr>
              <a:t> Center, </a:t>
            </a:r>
            <a:r>
              <a:rPr lang="es-ES" sz="3300" dirty="0" err="1" smtClean="0">
                <a:solidFill>
                  <a:schemeClr val="bg1"/>
                </a:solidFill>
                <a:latin typeface="Arial" charset="0"/>
              </a:rPr>
              <a:t>Universitat</a:t>
            </a:r>
            <a:r>
              <a:rPr lang="es-ES" sz="3300" dirty="0" smtClean="0">
                <a:solidFill>
                  <a:schemeClr val="bg1"/>
                </a:solidFill>
                <a:latin typeface="Arial" charset="0"/>
              </a:rPr>
              <a:t> </a:t>
            </a:r>
            <a:r>
              <a:rPr lang="es-ES" sz="3300" dirty="0" err="1" smtClean="0">
                <a:solidFill>
                  <a:schemeClr val="bg1"/>
                </a:solidFill>
                <a:latin typeface="Arial" charset="0"/>
              </a:rPr>
              <a:t>Autònoma</a:t>
            </a:r>
            <a:r>
              <a:rPr lang="es-ES" sz="3300" dirty="0" smtClean="0">
                <a:solidFill>
                  <a:schemeClr val="bg1"/>
                </a:solidFill>
                <a:latin typeface="Arial" charset="0"/>
              </a:rPr>
              <a:t> de Barcelona, 08193 </a:t>
            </a:r>
            <a:r>
              <a:rPr lang="es-ES" sz="3300" dirty="0" err="1" smtClean="0">
                <a:solidFill>
                  <a:schemeClr val="bg1"/>
                </a:solidFill>
                <a:latin typeface="Arial" charset="0"/>
              </a:rPr>
              <a:t>Cerdanyola</a:t>
            </a:r>
            <a:r>
              <a:rPr lang="es-ES" sz="3300" dirty="0" smtClean="0">
                <a:solidFill>
                  <a:schemeClr val="bg1"/>
                </a:solidFill>
                <a:latin typeface="Arial" charset="0"/>
              </a:rPr>
              <a:t>, </a:t>
            </a:r>
            <a:r>
              <a:rPr lang="es-ES" sz="3300" dirty="0" err="1" smtClean="0">
                <a:solidFill>
                  <a:schemeClr val="bg1"/>
                </a:solidFill>
                <a:latin typeface="Arial" charset="0"/>
              </a:rPr>
              <a:t>Spain</a:t>
            </a:r>
            <a:r>
              <a:rPr lang="es-ES" sz="3300" dirty="0" smtClean="0">
                <a:solidFill>
                  <a:schemeClr val="bg1"/>
                </a:solidFill>
                <a:latin typeface="Arial" charset="0"/>
              </a:rPr>
              <a:t> </a:t>
            </a:r>
          </a:p>
          <a:p>
            <a:pPr algn="ctr"/>
            <a:r>
              <a:rPr lang="es-ES" sz="3300" dirty="0" err="1" smtClean="0">
                <a:solidFill>
                  <a:schemeClr val="bg1"/>
                </a:solidFill>
                <a:latin typeface="Arial" charset="0"/>
              </a:rPr>
              <a:t>Dept</a:t>
            </a:r>
            <a:r>
              <a:rPr lang="es-ES" sz="3300" dirty="0" smtClean="0">
                <a:solidFill>
                  <a:schemeClr val="bg1"/>
                </a:solidFill>
                <a:latin typeface="Arial" charset="0"/>
              </a:rPr>
              <a:t>. </a:t>
            </a:r>
            <a:r>
              <a:rPr lang="es-ES" sz="3300" dirty="0" err="1" smtClean="0">
                <a:solidFill>
                  <a:schemeClr val="bg1"/>
                </a:solidFill>
                <a:latin typeface="Arial" charset="0"/>
              </a:rPr>
              <a:t>Matemàtica</a:t>
            </a:r>
            <a:r>
              <a:rPr lang="es-ES" sz="3300" dirty="0" smtClean="0">
                <a:solidFill>
                  <a:schemeClr val="bg1"/>
                </a:solidFill>
                <a:latin typeface="Arial" charset="0"/>
              </a:rPr>
              <a:t> Aplicada i </a:t>
            </a:r>
            <a:r>
              <a:rPr lang="es-ES" sz="3300" dirty="0" err="1" smtClean="0">
                <a:solidFill>
                  <a:schemeClr val="bg1"/>
                </a:solidFill>
                <a:latin typeface="Arial" charset="0"/>
              </a:rPr>
              <a:t>Anàlisi</a:t>
            </a:r>
            <a:r>
              <a:rPr lang="es-ES" sz="3300" dirty="0" smtClean="0">
                <a:solidFill>
                  <a:schemeClr val="bg1"/>
                </a:solidFill>
                <a:latin typeface="Arial" charset="0"/>
              </a:rPr>
              <a:t>, UB, Gran </a:t>
            </a:r>
            <a:r>
              <a:rPr lang="es-ES" sz="3300" dirty="0" err="1" smtClean="0">
                <a:solidFill>
                  <a:schemeClr val="bg1"/>
                </a:solidFill>
                <a:latin typeface="Arial" charset="0"/>
              </a:rPr>
              <a:t>Via</a:t>
            </a:r>
            <a:r>
              <a:rPr lang="es-ES" sz="3300" dirty="0" smtClean="0">
                <a:solidFill>
                  <a:schemeClr val="bg1"/>
                </a:solidFill>
                <a:latin typeface="Arial" charset="0"/>
              </a:rPr>
              <a:t> 585, </a:t>
            </a:r>
          </a:p>
          <a:p>
            <a:pPr algn="ctr"/>
            <a:r>
              <a:rPr lang="es-ES" sz="3300" dirty="0" smtClean="0">
                <a:solidFill>
                  <a:schemeClr val="bg1"/>
                </a:solidFill>
                <a:latin typeface="Arial" charset="0"/>
              </a:rPr>
              <a:t>08007, Barcelona, </a:t>
            </a:r>
            <a:r>
              <a:rPr lang="es-ES" sz="3300" dirty="0" err="1" smtClean="0">
                <a:solidFill>
                  <a:schemeClr val="bg1"/>
                </a:solidFill>
                <a:latin typeface="Arial" charset="0"/>
              </a:rPr>
              <a:t>Spain</a:t>
            </a:r>
            <a:r>
              <a:rPr lang="es-ES" sz="3300" dirty="0" smtClean="0">
                <a:solidFill>
                  <a:schemeClr val="bg1"/>
                </a:solidFill>
                <a:latin typeface="Arial" charset="0"/>
              </a:rPr>
              <a:t> </a:t>
            </a:r>
          </a:p>
          <a:p>
            <a:pPr algn="ctr"/>
            <a:r>
              <a:rPr lang="es-ES" sz="3300" b="1" dirty="0" smtClean="0">
                <a:solidFill>
                  <a:schemeClr val="bg1"/>
                </a:solidFill>
                <a:latin typeface="Arial" charset="0"/>
              </a:rPr>
              <a:t>v88ponce@gmail.com, {</a:t>
            </a:r>
            <a:r>
              <a:rPr lang="ca-ES" sz="3300" b="1" dirty="0" err="1" smtClean="0">
                <a:solidFill>
                  <a:schemeClr val="bg1"/>
                </a:solidFill>
                <a:latin typeface="Arial" charset="0"/>
              </a:rPr>
              <a:t>sergio,xevi,petia</a:t>
            </a:r>
            <a:r>
              <a:rPr lang="ca-ES" sz="3300" b="1" dirty="0" smtClean="0">
                <a:solidFill>
                  <a:schemeClr val="bg1"/>
                </a:solidFill>
                <a:latin typeface="Arial" charset="0"/>
              </a:rPr>
              <a:t>}</a:t>
            </a:r>
            <a:r>
              <a:rPr lang="es-ES" sz="3300" b="1" dirty="0" smtClean="0">
                <a:solidFill>
                  <a:schemeClr val="bg1"/>
                </a:solidFill>
                <a:latin typeface="Arial" charset="0"/>
              </a:rPr>
              <a:t>@maia.ub.es</a:t>
            </a:r>
          </a:p>
        </p:txBody>
      </p:sp>
      <p:sp>
        <p:nvSpPr>
          <p:cNvPr id="32" name="31 Rectángulo redondeado"/>
          <p:cNvSpPr/>
          <p:nvPr/>
        </p:nvSpPr>
        <p:spPr>
          <a:xfrm>
            <a:off x="16922105" y="35788276"/>
            <a:ext cx="13969552" cy="6840760"/>
          </a:xfrm>
          <a:prstGeom prst="roundRect">
            <a:avLst/>
          </a:prstGeom>
          <a:solidFill>
            <a:srgbClr val="6C0000"/>
          </a:solidFill>
          <a:ln w="38100">
            <a:solidFill>
              <a:schemeClr val="tx1">
                <a:lumMod val="65000"/>
                <a:lumOff val="3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432054" tIns="216027" rIns="432054" bIns="216027" rtlCol="0" anchor="ctr"/>
          <a:lstStyle/>
          <a:p>
            <a:pPr algn="ctr"/>
            <a:endParaRPr lang="en-US">
              <a:ln>
                <a:solidFill>
                  <a:schemeClr val="tx1"/>
                </a:solidFill>
              </a:ln>
              <a:latin typeface="Foco" pitchFamily="34" charset="0"/>
            </a:endParaRPr>
          </a:p>
        </p:txBody>
      </p:sp>
      <p:sp>
        <p:nvSpPr>
          <p:cNvPr id="35" name="34 CuadroTexto"/>
          <p:cNvSpPr txBox="1"/>
          <p:nvPr/>
        </p:nvSpPr>
        <p:spPr>
          <a:xfrm>
            <a:off x="18030800" y="36436348"/>
            <a:ext cx="11737303" cy="1477328"/>
          </a:xfrm>
          <a:prstGeom prst="rect">
            <a:avLst/>
          </a:prstGeom>
          <a:noFill/>
        </p:spPr>
        <p:txBody>
          <a:bodyPr wrap="square" rtlCol="0">
            <a:spAutoFit/>
          </a:bodyPr>
          <a:lstStyle/>
          <a:p>
            <a:pPr algn="just"/>
            <a:r>
              <a:rPr lang="en-US" sz="3000" dirty="0">
                <a:solidFill>
                  <a:schemeClr val="bg1"/>
                </a:solidFill>
                <a:latin typeface="Foco"/>
              </a:rPr>
              <a:t>[1] D.B. Curtis, J. L. Winsor, and R.D. Stephens</a:t>
            </a:r>
            <a:r>
              <a:rPr lang="en-US" sz="3000" dirty="0" smtClean="0">
                <a:solidFill>
                  <a:schemeClr val="bg1"/>
                </a:solidFill>
                <a:latin typeface="Foco"/>
              </a:rPr>
              <a:t>. National preferences </a:t>
            </a:r>
            <a:r>
              <a:rPr lang="en-US" sz="3000" dirty="0">
                <a:solidFill>
                  <a:schemeClr val="bg1"/>
                </a:solidFill>
                <a:latin typeface="Foco"/>
              </a:rPr>
              <a:t>in business and </a:t>
            </a:r>
            <a:r>
              <a:rPr lang="en-US" sz="3000" dirty="0" smtClean="0">
                <a:solidFill>
                  <a:schemeClr val="bg1"/>
                </a:solidFill>
                <a:latin typeface="Foco"/>
              </a:rPr>
              <a:t>communication </a:t>
            </a:r>
            <a:r>
              <a:rPr lang="es-ES" sz="3000" dirty="0" err="1" smtClean="0">
                <a:solidFill>
                  <a:schemeClr val="bg1"/>
                </a:solidFill>
                <a:latin typeface="Foco"/>
              </a:rPr>
              <a:t>education</a:t>
            </a:r>
            <a:r>
              <a:rPr lang="es-ES" sz="3000" dirty="0">
                <a:solidFill>
                  <a:schemeClr val="bg1"/>
                </a:solidFill>
                <a:latin typeface="Foco"/>
              </a:rPr>
              <a:t>. </a:t>
            </a:r>
            <a:r>
              <a:rPr lang="es-ES" sz="3000" dirty="0" err="1" smtClean="0">
                <a:solidFill>
                  <a:schemeClr val="bg1"/>
                </a:solidFill>
                <a:latin typeface="Foco"/>
              </a:rPr>
              <a:t>Communication</a:t>
            </a:r>
            <a:r>
              <a:rPr lang="es-ES" sz="3000" dirty="0" smtClean="0">
                <a:solidFill>
                  <a:schemeClr val="bg1"/>
                </a:solidFill>
                <a:latin typeface="Foco"/>
              </a:rPr>
              <a:t> </a:t>
            </a:r>
            <a:r>
              <a:rPr lang="es-ES" sz="3000" dirty="0" err="1">
                <a:solidFill>
                  <a:schemeClr val="bg1"/>
                </a:solidFill>
                <a:latin typeface="Foco"/>
              </a:rPr>
              <a:t>Education</a:t>
            </a:r>
            <a:r>
              <a:rPr lang="es-ES" sz="3000" dirty="0" smtClean="0">
                <a:solidFill>
                  <a:schemeClr val="bg1"/>
                </a:solidFill>
                <a:latin typeface="Foco"/>
              </a:rPr>
              <a:t>, </a:t>
            </a:r>
            <a:r>
              <a:rPr lang="nl-NL" sz="3000" dirty="0" smtClean="0">
                <a:solidFill>
                  <a:schemeClr val="bg1"/>
                </a:solidFill>
                <a:latin typeface="Foco"/>
              </a:rPr>
              <a:t>Vol</a:t>
            </a:r>
            <a:r>
              <a:rPr lang="nl-NL" sz="3000" dirty="0">
                <a:solidFill>
                  <a:schemeClr val="bg1"/>
                </a:solidFill>
                <a:latin typeface="Foco"/>
              </a:rPr>
              <a:t>. 38 (1), pp. 6-14. 1989.</a:t>
            </a:r>
            <a:endParaRPr lang="en-US" sz="3000" dirty="0" smtClean="0">
              <a:solidFill>
                <a:schemeClr val="bg1"/>
              </a:solidFill>
              <a:latin typeface="Foco"/>
            </a:endParaRPr>
          </a:p>
        </p:txBody>
      </p:sp>
      <p:pic>
        <p:nvPicPr>
          <p:cNvPr id="33" name="32 Imagen" descr="Untitled-1.gif"/>
          <p:cNvPicPr>
            <a:picLocks noChangeAspect="1"/>
          </p:cNvPicPr>
          <p:nvPr/>
        </p:nvPicPr>
        <p:blipFill>
          <a:blip r:embed="rId5" cstate="print"/>
          <a:stretch>
            <a:fillRect/>
          </a:stretch>
        </p:blipFill>
        <p:spPr>
          <a:xfrm>
            <a:off x="1008338" y="13885654"/>
            <a:ext cx="14689632" cy="12961440"/>
          </a:xfrm>
          <a:prstGeom prst="rect">
            <a:avLst/>
          </a:prstGeom>
          <a:ln>
            <a:noFill/>
          </a:ln>
          <a:effectLst>
            <a:outerShdw blurRad="292100" dist="139700" dir="2700000" algn="tl" rotWithShape="0">
              <a:srgbClr val="333333">
                <a:alpha val="65000"/>
              </a:srgbClr>
            </a:outerShdw>
          </a:effectLst>
        </p:spPr>
      </p:pic>
      <p:pic>
        <p:nvPicPr>
          <p:cNvPr id="43" name="42 Imagen" descr="Untitled-1.gif"/>
          <p:cNvPicPr>
            <a:picLocks noChangeAspect="1"/>
          </p:cNvPicPr>
          <p:nvPr/>
        </p:nvPicPr>
        <p:blipFill>
          <a:blip r:embed="rId5" cstate="print"/>
          <a:stretch>
            <a:fillRect/>
          </a:stretch>
        </p:blipFill>
        <p:spPr>
          <a:xfrm>
            <a:off x="720305" y="7129092"/>
            <a:ext cx="31035448" cy="6696745"/>
          </a:xfrm>
          <a:prstGeom prst="rect">
            <a:avLst/>
          </a:prstGeom>
          <a:ln>
            <a:noFill/>
          </a:ln>
          <a:effectLst>
            <a:outerShdw blurRad="292100" dist="139700" dir="2700000" algn="tl" rotWithShape="0">
              <a:srgbClr val="333333">
                <a:alpha val="65000"/>
              </a:srgbClr>
            </a:outerShdw>
          </a:effectLst>
        </p:spPr>
      </p:pic>
      <p:sp>
        <p:nvSpPr>
          <p:cNvPr id="56" name="55 CuadroTexto"/>
          <p:cNvSpPr txBox="1"/>
          <p:nvPr/>
        </p:nvSpPr>
        <p:spPr>
          <a:xfrm>
            <a:off x="11377489" y="7273108"/>
            <a:ext cx="7128792" cy="923330"/>
          </a:xfrm>
          <a:prstGeom prst="rect">
            <a:avLst/>
          </a:prstGeom>
          <a:noFill/>
        </p:spPr>
        <p:txBody>
          <a:bodyPr wrap="square" rtlCol="0">
            <a:spAutoFit/>
          </a:bodyPr>
          <a:lstStyle/>
          <a:p>
            <a:pPr algn="ctr"/>
            <a:r>
              <a:rPr lang="en-US" sz="5400" dirty="0" smtClean="0">
                <a:solidFill>
                  <a:schemeClr val="bg1"/>
                </a:solidFill>
                <a:latin typeface="Foco" pitchFamily="34" charset="0"/>
              </a:rPr>
              <a:t>Sub-title</a:t>
            </a:r>
          </a:p>
        </p:txBody>
      </p:sp>
      <p:sp>
        <p:nvSpPr>
          <p:cNvPr id="57" name="56 Rectángulo redondeado"/>
          <p:cNvSpPr/>
          <p:nvPr/>
        </p:nvSpPr>
        <p:spPr>
          <a:xfrm>
            <a:off x="2448497" y="14461718"/>
            <a:ext cx="11593288" cy="1800201"/>
          </a:xfrm>
          <a:prstGeom prst="roundRect">
            <a:avLst/>
          </a:prstGeom>
          <a:solidFill>
            <a:srgbClr val="6C0000"/>
          </a:solidFill>
          <a:ln>
            <a:solidFill>
              <a:srgbClr val="6C00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oco" pitchFamily="34" charset="0"/>
            </a:endParaRPr>
          </a:p>
        </p:txBody>
      </p:sp>
      <p:sp>
        <p:nvSpPr>
          <p:cNvPr id="58" name="57 CuadroTexto"/>
          <p:cNvSpPr txBox="1"/>
          <p:nvPr/>
        </p:nvSpPr>
        <p:spPr>
          <a:xfrm>
            <a:off x="2952553" y="14906540"/>
            <a:ext cx="10513168" cy="923330"/>
          </a:xfrm>
          <a:prstGeom prst="rect">
            <a:avLst/>
          </a:prstGeom>
          <a:noFill/>
        </p:spPr>
        <p:txBody>
          <a:bodyPr wrap="square" rtlCol="0">
            <a:spAutoFit/>
          </a:bodyPr>
          <a:lstStyle/>
          <a:p>
            <a:pPr algn="ctr"/>
            <a:r>
              <a:rPr lang="en-US" sz="5400" b="1" dirty="0" smtClean="0">
                <a:solidFill>
                  <a:schemeClr val="bg1"/>
                </a:solidFill>
                <a:latin typeface="Foco" pitchFamily="34" charset="0"/>
              </a:rPr>
              <a:t>1. METHODOLOGY</a:t>
            </a:r>
          </a:p>
        </p:txBody>
      </p:sp>
      <p:sp>
        <p:nvSpPr>
          <p:cNvPr id="61" name="60 Rectángulo redondeado"/>
          <p:cNvSpPr/>
          <p:nvPr/>
        </p:nvSpPr>
        <p:spPr>
          <a:xfrm>
            <a:off x="9145241" y="7561140"/>
            <a:ext cx="15409712" cy="1296144"/>
          </a:xfrm>
          <a:prstGeom prst="roundRect">
            <a:avLst/>
          </a:prstGeom>
          <a:solidFill>
            <a:srgbClr val="6C0000"/>
          </a:solidFill>
          <a:ln>
            <a:solidFill>
              <a:srgbClr val="6C00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oco" pitchFamily="34" charset="0"/>
            </a:endParaRPr>
          </a:p>
        </p:txBody>
      </p:sp>
      <p:sp>
        <p:nvSpPr>
          <p:cNvPr id="62" name="61 CuadroTexto"/>
          <p:cNvSpPr txBox="1"/>
          <p:nvPr/>
        </p:nvSpPr>
        <p:spPr>
          <a:xfrm>
            <a:off x="9441425" y="7620959"/>
            <a:ext cx="14537464" cy="923330"/>
          </a:xfrm>
          <a:prstGeom prst="rect">
            <a:avLst/>
          </a:prstGeom>
          <a:noFill/>
        </p:spPr>
        <p:txBody>
          <a:bodyPr wrap="square" rtlCol="0">
            <a:spAutoFit/>
          </a:bodyPr>
          <a:lstStyle/>
          <a:p>
            <a:pPr algn="ctr"/>
            <a:r>
              <a:rPr lang="en-US" sz="5400" b="1" dirty="0" smtClean="0">
                <a:solidFill>
                  <a:schemeClr val="bg1"/>
                </a:solidFill>
                <a:latin typeface="Foco" pitchFamily="34" charset="0"/>
              </a:rPr>
              <a:t>Abstract</a:t>
            </a:r>
          </a:p>
        </p:txBody>
      </p:sp>
      <p:sp>
        <p:nvSpPr>
          <p:cNvPr id="65" name="64 CuadroTexto"/>
          <p:cNvSpPr txBox="1"/>
          <p:nvPr/>
        </p:nvSpPr>
        <p:spPr>
          <a:xfrm>
            <a:off x="1728417" y="8989111"/>
            <a:ext cx="29091232" cy="4524315"/>
          </a:xfrm>
          <a:prstGeom prst="rect">
            <a:avLst/>
          </a:prstGeom>
          <a:noFill/>
        </p:spPr>
        <p:txBody>
          <a:bodyPr wrap="square" rtlCol="0">
            <a:spAutoFit/>
          </a:bodyPr>
          <a:lstStyle/>
          <a:p>
            <a:pPr algn="ctr"/>
            <a:r>
              <a:rPr lang="en-US" sz="3600" dirty="0">
                <a:solidFill>
                  <a:srgbClr val="C00000"/>
                </a:solidFill>
                <a:latin typeface="Arial" charset="0"/>
                <a:cs typeface="Arial" charset="0"/>
              </a:rPr>
              <a:t>Oral expression and communication is one of the most important competencies for personal, academic, professional and civic life [3]. According to the American Society of Personnel Administrators [1], it is considered that a good oral communication skill is important for obtaining a job, and for a good efficiency at work [2]. The main objective of this project is to obtain a Software tool that is able to obtain a series of features of a subject from automatic audiovisual analysis. The extraction of the features  obtained from the oral and nonverbal language is something of particular interest in the analysis of psychological factors that a subject presents. This analysis is useful to improve the quality of oral communication: presentations, job interviews, etc. This is the ultimate goal of the project. The system has been applied to 15 end career project videos and presentations of fourth course students. It has been created a version that analyzes a recording and other that makes it in real-time </a:t>
            </a:r>
            <a:r>
              <a:rPr lang="ca-ES" sz="3600" dirty="0">
                <a:solidFill>
                  <a:srgbClr val="C00000"/>
                </a:solidFill>
                <a:latin typeface="Arial" charset="0"/>
                <a:cs typeface="Arial" charset="0"/>
              </a:rPr>
              <a:t>via </a:t>
            </a:r>
            <a:r>
              <a:rPr lang="ca-ES" sz="3600" dirty="0" err="1">
                <a:solidFill>
                  <a:srgbClr val="C00000"/>
                </a:solidFill>
                <a:latin typeface="Arial" charset="0"/>
                <a:cs typeface="Arial" charset="0"/>
              </a:rPr>
              <a:t>WebCam</a:t>
            </a:r>
            <a:r>
              <a:rPr lang="ca-ES" sz="3600" dirty="0">
                <a:solidFill>
                  <a:srgbClr val="C00000"/>
                </a:solidFill>
                <a:latin typeface="Arial" charset="0"/>
                <a:cs typeface="Arial" charset="0"/>
              </a:rPr>
              <a:t>.</a:t>
            </a:r>
            <a:endParaRPr lang="en-US" sz="3600" dirty="0">
              <a:solidFill>
                <a:srgbClr val="C00000"/>
              </a:solidFill>
              <a:latin typeface="Arial" charset="0"/>
              <a:cs typeface="Arial" charset="0"/>
            </a:endParaRPr>
          </a:p>
        </p:txBody>
      </p:sp>
      <p:sp>
        <p:nvSpPr>
          <p:cNvPr id="29" name="TextBox 38"/>
          <p:cNvSpPr txBox="1">
            <a:spLocks noChangeArrowheads="1"/>
          </p:cNvSpPr>
          <p:nvPr/>
        </p:nvSpPr>
        <p:spPr bwMode="auto">
          <a:xfrm>
            <a:off x="2041275" y="24614846"/>
            <a:ext cx="4488136" cy="954107"/>
          </a:xfrm>
          <a:prstGeom prst="rect">
            <a:avLst/>
          </a:prstGeom>
          <a:noFill/>
          <a:ln w="9525">
            <a:noFill/>
            <a:miter lim="800000"/>
            <a:headEnd/>
            <a:tailEnd/>
          </a:ln>
        </p:spPr>
        <p:txBody>
          <a:bodyPr wrap="square">
            <a:spAutoFit/>
          </a:bodyPr>
          <a:lstStyle/>
          <a:p>
            <a:pPr algn="ctr"/>
            <a:r>
              <a:rPr lang="en-US" sz="2800" dirty="0" smtClean="0">
                <a:latin typeface="Times New Roman" pitchFamily="18" charset="0"/>
                <a:cs typeface="Times New Roman" pitchFamily="18" charset="0"/>
              </a:rPr>
              <a:t>Schema of the system for analysis</a:t>
            </a:r>
            <a:endParaRPr lang="en-US" sz="2800" dirty="0">
              <a:latin typeface="Times New Roman" pitchFamily="18" charset="0"/>
              <a:cs typeface="Times New Roman" pitchFamily="18" charset="0"/>
            </a:endParaRPr>
          </a:p>
        </p:txBody>
      </p:sp>
      <p:pic>
        <p:nvPicPr>
          <p:cNvPr id="41" name="40 Imagen" descr="Untitled-1.gif"/>
          <p:cNvPicPr>
            <a:picLocks noChangeAspect="1"/>
          </p:cNvPicPr>
          <p:nvPr/>
        </p:nvPicPr>
        <p:blipFill>
          <a:blip r:embed="rId5" cstate="print"/>
          <a:stretch>
            <a:fillRect/>
          </a:stretch>
        </p:blipFill>
        <p:spPr>
          <a:xfrm>
            <a:off x="16094012" y="13885654"/>
            <a:ext cx="15373709" cy="12961440"/>
          </a:xfrm>
          <a:prstGeom prst="rect">
            <a:avLst/>
          </a:prstGeom>
          <a:ln>
            <a:noFill/>
          </a:ln>
          <a:effectLst>
            <a:outerShdw blurRad="292100" dist="139700" dir="2700000" algn="tl" rotWithShape="0">
              <a:srgbClr val="333333">
                <a:alpha val="65000"/>
              </a:srgbClr>
            </a:outerShdw>
          </a:effectLst>
        </p:spPr>
      </p:pic>
      <p:sp>
        <p:nvSpPr>
          <p:cNvPr id="69" name="TextBox 38"/>
          <p:cNvSpPr txBox="1">
            <a:spLocks noChangeArrowheads="1"/>
          </p:cNvSpPr>
          <p:nvPr/>
        </p:nvSpPr>
        <p:spPr bwMode="auto">
          <a:xfrm>
            <a:off x="19332432" y="18422158"/>
            <a:ext cx="8519449" cy="523220"/>
          </a:xfrm>
          <a:prstGeom prst="rect">
            <a:avLst/>
          </a:prstGeom>
          <a:noFill/>
          <a:ln w="9525">
            <a:noFill/>
            <a:miter lim="800000"/>
            <a:headEnd/>
            <a:tailEnd/>
          </a:ln>
        </p:spPr>
        <p:txBody>
          <a:bodyPr wrap="square">
            <a:spAutoFit/>
          </a:bodyPr>
          <a:lstStyle/>
          <a:p>
            <a:pPr algn="ctr"/>
            <a:r>
              <a:rPr lang="en-US" sz="2800" smtClean="0">
                <a:latin typeface="Times New Roman" pitchFamily="18" charset="0"/>
                <a:cs typeface="Times New Roman" pitchFamily="18" charset="0"/>
              </a:rPr>
              <a:t>Examples of </a:t>
            </a:r>
            <a:r>
              <a:rPr lang="en-US" sz="2800" dirty="0">
                <a:latin typeface="Times New Roman" pitchFamily="18" charset="0"/>
                <a:cs typeface="Times New Roman" pitchFamily="18" charset="0"/>
              </a:rPr>
              <a:t>detected regions for different students</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pic>
        <p:nvPicPr>
          <p:cNvPr id="74" name="73 Imagen" descr="Untitled-1.gif"/>
          <p:cNvPicPr>
            <a:picLocks noChangeAspect="1"/>
          </p:cNvPicPr>
          <p:nvPr/>
        </p:nvPicPr>
        <p:blipFill>
          <a:blip r:embed="rId5" cstate="print"/>
          <a:stretch>
            <a:fillRect/>
          </a:stretch>
        </p:blipFill>
        <p:spPr>
          <a:xfrm>
            <a:off x="1008337" y="26847094"/>
            <a:ext cx="14689632" cy="8208912"/>
          </a:xfrm>
          <a:prstGeom prst="rect">
            <a:avLst/>
          </a:prstGeom>
          <a:ln>
            <a:noFill/>
          </a:ln>
          <a:effectLst>
            <a:outerShdw blurRad="292100" dist="139700" dir="2700000" algn="tl" rotWithShape="0">
              <a:srgbClr val="333333">
                <a:alpha val="65000"/>
              </a:srgbClr>
            </a:outerShdw>
          </a:effectLst>
        </p:spPr>
      </p:pic>
      <p:sp>
        <p:nvSpPr>
          <p:cNvPr id="75" name="74 Rectángulo redondeado"/>
          <p:cNvSpPr/>
          <p:nvPr/>
        </p:nvSpPr>
        <p:spPr>
          <a:xfrm>
            <a:off x="2592513" y="27279142"/>
            <a:ext cx="11370340" cy="1224136"/>
          </a:xfrm>
          <a:prstGeom prst="roundRect">
            <a:avLst/>
          </a:prstGeom>
          <a:solidFill>
            <a:srgbClr val="6C0000"/>
          </a:solidFill>
          <a:ln>
            <a:solidFill>
              <a:srgbClr val="6C00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oco" pitchFamily="34" charset="0"/>
            </a:endParaRPr>
          </a:p>
        </p:txBody>
      </p:sp>
      <p:sp>
        <p:nvSpPr>
          <p:cNvPr id="76" name="75 CuadroTexto"/>
          <p:cNvSpPr txBox="1"/>
          <p:nvPr/>
        </p:nvSpPr>
        <p:spPr>
          <a:xfrm>
            <a:off x="2952553" y="27480308"/>
            <a:ext cx="10310992" cy="923330"/>
          </a:xfrm>
          <a:prstGeom prst="rect">
            <a:avLst/>
          </a:prstGeom>
          <a:noFill/>
        </p:spPr>
        <p:txBody>
          <a:bodyPr wrap="square" rtlCol="0">
            <a:spAutoFit/>
          </a:bodyPr>
          <a:lstStyle/>
          <a:p>
            <a:pPr algn="ctr"/>
            <a:r>
              <a:rPr lang="en-US" sz="5400" b="1" dirty="0">
                <a:solidFill>
                  <a:schemeClr val="bg1"/>
                </a:solidFill>
                <a:latin typeface="Foco" pitchFamily="34" charset="0"/>
              </a:rPr>
              <a:t>2</a:t>
            </a:r>
            <a:r>
              <a:rPr lang="en-US" sz="5400" b="1" dirty="0" smtClean="0">
                <a:solidFill>
                  <a:schemeClr val="bg1"/>
                </a:solidFill>
                <a:latin typeface="Foco" pitchFamily="34" charset="0"/>
              </a:rPr>
              <a:t>. VALIDATION</a:t>
            </a:r>
          </a:p>
        </p:txBody>
      </p:sp>
      <p:sp>
        <p:nvSpPr>
          <p:cNvPr id="82" name="TextBox 31"/>
          <p:cNvSpPr txBox="1">
            <a:spLocks noChangeArrowheads="1"/>
          </p:cNvSpPr>
          <p:nvPr/>
        </p:nvSpPr>
        <p:spPr bwMode="auto">
          <a:xfrm>
            <a:off x="1728417" y="28911806"/>
            <a:ext cx="13285477" cy="2246769"/>
          </a:xfrm>
          <a:prstGeom prst="rect">
            <a:avLst/>
          </a:prstGeom>
          <a:noFill/>
          <a:ln w="9525">
            <a:noFill/>
            <a:miter lim="800000"/>
            <a:headEnd/>
            <a:tailEnd/>
          </a:ln>
        </p:spPr>
        <p:txBody>
          <a:bodyPr wrap="square">
            <a:spAutoFit/>
          </a:bodyPr>
          <a:lstStyle/>
          <a:p>
            <a:pPr algn="just"/>
            <a:r>
              <a:rPr lang="en-US" sz="2800" dirty="0">
                <a:latin typeface="Arial" charset="0"/>
                <a:cs typeface="Arial" charset="0"/>
              </a:rPr>
              <a:t>The data analyzed consist on </a:t>
            </a:r>
            <a:r>
              <a:rPr lang="en-US" sz="2800" dirty="0" smtClean="0">
                <a:latin typeface="Arial" charset="0"/>
                <a:cs typeface="Arial" charset="0"/>
              </a:rPr>
              <a:t>30 videos </a:t>
            </a:r>
            <a:r>
              <a:rPr lang="en-US" sz="2800" dirty="0">
                <a:latin typeface="Arial" charset="0"/>
                <a:cs typeface="Arial" charset="0"/>
              </a:rPr>
              <a:t>recorded in presentations </a:t>
            </a:r>
            <a:r>
              <a:rPr lang="en-US" sz="2800" dirty="0" smtClean="0">
                <a:latin typeface="Arial" charset="0"/>
                <a:cs typeface="Arial" charset="0"/>
              </a:rPr>
              <a:t>of students. Using </a:t>
            </a:r>
            <a:r>
              <a:rPr lang="en-US" sz="2800" dirty="0" err="1">
                <a:latin typeface="Arial" charset="0"/>
                <a:cs typeface="Arial" charset="0"/>
              </a:rPr>
              <a:t>Adaboost</a:t>
            </a:r>
            <a:r>
              <a:rPr lang="en-US" sz="2800" dirty="0">
                <a:latin typeface="Arial" charset="0"/>
                <a:cs typeface="Arial" charset="0"/>
              </a:rPr>
              <a:t>, we train a classifier which combines different simple decisions to obtain a  strong hypothesis of the conversation. This method not only makes a selection of the most relevant hypothesis, but also provides a rule combination based on a weighted sum of the </a:t>
            </a:r>
            <a:r>
              <a:rPr lang="en-US" sz="2800" dirty="0" smtClean="0">
                <a:latin typeface="Arial" charset="0"/>
                <a:cs typeface="Arial" charset="0"/>
              </a:rPr>
              <a:t>characteristics</a:t>
            </a:r>
            <a:r>
              <a:rPr lang="en-US" sz="2800" dirty="0">
                <a:latin typeface="Arial" charset="0"/>
                <a:cs typeface="Arial" charset="0"/>
              </a:rPr>
              <a:t>.</a:t>
            </a:r>
          </a:p>
        </p:txBody>
      </p:sp>
      <p:pic>
        <p:nvPicPr>
          <p:cNvPr id="87" name="86 Imagen" descr="Untitled-1.gif"/>
          <p:cNvPicPr>
            <a:picLocks noChangeAspect="1"/>
          </p:cNvPicPr>
          <p:nvPr/>
        </p:nvPicPr>
        <p:blipFill>
          <a:blip r:embed="rId5" cstate="print"/>
          <a:stretch>
            <a:fillRect/>
          </a:stretch>
        </p:blipFill>
        <p:spPr>
          <a:xfrm>
            <a:off x="16094012" y="26847094"/>
            <a:ext cx="15373709" cy="8208912"/>
          </a:xfrm>
          <a:prstGeom prst="rect">
            <a:avLst/>
          </a:prstGeom>
          <a:ln>
            <a:noFill/>
          </a:ln>
          <a:effectLst>
            <a:outerShdw blurRad="292100" dist="139700" dir="2700000" algn="tl" rotWithShape="0">
              <a:srgbClr val="333333">
                <a:alpha val="65000"/>
              </a:srgbClr>
            </a:outerShdw>
          </a:effectLst>
        </p:spPr>
      </p:pic>
      <p:sp>
        <p:nvSpPr>
          <p:cNvPr id="88" name="87 Rectángulo redondeado"/>
          <p:cNvSpPr/>
          <p:nvPr/>
        </p:nvSpPr>
        <p:spPr>
          <a:xfrm>
            <a:off x="17786200" y="27279142"/>
            <a:ext cx="11702145" cy="1224136"/>
          </a:xfrm>
          <a:prstGeom prst="roundRect">
            <a:avLst/>
          </a:prstGeom>
          <a:solidFill>
            <a:srgbClr val="6C0000"/>
          </a:solidFill>
          <a:ln>
            <a:solidFill>
              <a:srgbClr val="6C00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oco" pitchFamily="34" charset="0"/>
            </a:endParaRPr>
          </a:p>
        </p:txBody>
      </p:sp>
      <p:sp>
        <p:nvSpPr>
          <p:cNvPr id="89" name="88 CuadroTexto"/>
          <p:cNvSpPr txBox="1"/>
          <p:nvPr/>
        </p:nvSpPr>
        <p:spPr>
          <a:xfrm>
            <a:off x="18146240" y="27423158"/>
            <a:ext cx="10611883" cy="923330"/>
          </a:xfrm>
          <a:prstGeom prst="rect">
            <a:avLst/>
          </a:prstGeom>
          <a:noFill/>
        </p:spPr>
        <p:txBody>
          <a:bodyPr wrap="square" rtlCol="0">
            <a:spAutoFit/>
          </a:bodyPr>
          <a:lstStyle/>
          <a:p>
            <a:pPr algn="ctr"/>
            <a:r>
              <a:rPr lang="en-US" sz="5400" b="1" dirty="0">
                <a:solidFill>
                  <a:schemeClr val="bg1"/>
                </a:solidFill>
                <a:latin typeface="Foco" pitchFamily="34" charset="0"/>
              </a:rPr>
              <a:t>3</a:t>
            </a:r>
            <a:r>
              <a:rPr lang="en-US" sz="5400" b="1" dirty="0" smtClean="0">
                <a:solidFill>
                  <a:schemeClr val="bg1"/>
                </a:solidFill>
                <a:latin typeface="Foco" pitchFamily="34" charset="0"/>
              </a:rPr>
              <a:t>. </a:t>
            </a:r>
            <a:r>
              <a:rPr lang="en-US" sz="5400" b="1" dirty="0" smtClean="0">
                <a:solidFill>
                  <a:schemeClr val="bg1"/>
                </a:solidFill>
                <a:latin typeface="Foco" pitchFamily="34" charset="0"/>
              </a:rPr>
              <a:t>RESULTS</a:t>
            </a:r>
          </a:p>
        </p:txBody>
      </p:sp>
      <p:sp>
        <p:nvSpPr>
          <p:cNvPr id="95" name="TextBox 31"/>
          <p:cNvSpPr txBox="1">
            <a:spLocks noChangeArrowheads="1"/>
          </p:cNvSpPr>
          <p:nvPr/>
        </p:nvSpPr>
        <p:spPr bwMode="auto">
          <a:xfrm>
            <a:off x="18002225" y="28859826"/>
            <a:ext cx="2376039" cy="523220"/>
          </a:xfrm>
          <a:prstGeom prst="rect">
            <a:avLst/>
          </a:prstGeom>
          <a:noFill/>
          <a:ln w="9525">
            <a:noFill/>
            <a:miter lim="800000"/>
            <a:headEnd/>
            <a:tailEnd/>
          </a:ln>
        </p:spPr>
        <p:txBody>
          <a:bodyPr wrap="square">
            <a:spAutoFit/>
          </a:bodyPr>
          <a:lstStyle/>
          <a:p>
            <a:pPr algn="l"/>
            <a:r>
              <a:rPr lang="es-ES" sz="2800" b="1" dirty="0" err="1" smtClean="0">
                <a:latin typeface="Arial" pitchFamily="34" charset="0"/>
                <a:cs typeface="Arial" pitchFamily="34" charset="0"/>
              </a:rPr>
              <a:t>Evaluations</a:t>
            </a:r>
            <a:r>
              <a:rPr lang="es-ES" sz="2800" b="1" dirty="0" smtClean="0">
                <a:latin typeface="Arial" pitchFamily="34" charset="0"/>
                <a:cs typeface="Arial" pitchFamily="34" charset="0"/>
              </a:rPr>
              <a:t>:</a:t>
            </a:r>
            <a:endParaRPr lang="en-US" sz="2800" dirty="0">
              <a:latin typeface="Arial" pitchFamily="34" charset="0"/>
              <a:cs typeface="Arial" pitchFamily="34" charset="0"/>
            </a:endParaRPr>
          </a:p>
        </p:txBody>
      </p:sp>
      <p:pic>
        <p:nvPicPr>
          <p:cNvPr id="98" name="97 Imagen" descr="Untitled-1.gif"/>
          <p:cNvPicPr>
            <a:picLocks noChangeAspect="1"/>
          </p:cNvPicPr>
          <p:nvPr/>
        </p:nvPicPr>
        <p:blipFill>
          <a:blip r:embed="rId5" cstate="print"/>
          <a:stretch>
            <a:fillRect/>
          </a:stretch>
        </p:blipFill>
        <p:spPr>
          <a:xfrm>
            <a:off x="1008337" y="35200022"/>
            <a:ext cx="14689633" cy="7789054"/>
          </a:xfrm>
          <a:prstGeom prst="rect">
            <a:avLst/>
          </a:prstGeom>
          <a:ln>
            <a:noFill/>
          </a:ln>
          <a:effectLst>
            <a:outerShdw blurRad="292100" dist="139700" dir="2700000" algn="tl" rotWithShape="0">
              <a:srgbClr val="333333">
                <a:alpha val="65000"/>
              </a:srgbClr>
            </a:outerShdw>
          </a:effectLst>
        </p:spPr>
      </p:pic>
      <p:sp>
        <p:nvSpPr>
          <p:cNvPr id="99" name="98 Rectángulo redondeado"/>
          <p:cNvSpPr/>
          <p:nvPr/>
        </p:nvSpPr>
        <p:spPr>
          <a:xfrm>
            <a:off x="2808537" y="35644260"/>
            <a:ext cx="11593288" cy="1224136"/>
          </a:xfrm>
          <a:prstGeom prst="roundRect">
            <a:avLst/>
          </a:prstGeom>
          <a:solidFill>
            <a:srgbClr val="6C0000"/>
          </a:solidFill>
          <a:ln>
            <a:solidFill>
              <a:srgbClr val="6C00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oco" pitchFamily="34" charset="0"/>
            </a:endParaRPr>
          </a:p>
        </p:txBody>
      </p:sp>
      <p:sp>
        <p:nvSpPr>
          <p:cNvPr id="100" name="99 CuadroTexto"/>
          <p:cNvSpPr txBox="1"/>
          <p:nvPr/>
        </p:nvSpPr>
        <p:spPr>
          <a:xfrm>
            <a:off x="3168577" y="35788276"/>
            <a:ext cx="10513168" cy="923330"/>
          </a:xfrm>
          <a:prstGeom prst="rect">
            <a:avLst/>
          </a:prstGeom>
          <a:noFill/>
        </p:spPr>
        <p:txBody>
          <a:bodyPr wrap="square" rtlCol="0">
            <a:spAutoFit/>
          </a:bodyPr>
          <a:lstStyle/>
          <a:p>
            <a:pPr algn="ctr"/>
            <a:r>
              <a:rPr lang="en-US" sz="5400" b="1" dirty="0">
                <a:solidFill>
                  <a:schemeClr val="bg1"/>
                </a:solidFill>
                <a:latin typeface="Foco" pitchFamily="34" charset="0"/>
              </a:rPr>
              <a:t>4</a:t>
            </a:r>
            <a:r>
              <a:rPr lang="en-US" sz="5400" b="1" dirty="0" smtClean="0">
                <a:solidFill>
                  <a:schemeClr val="bg1"/>
                </a:solidFill>
                <a:latin typeface="Foco" pitchFamily="34" charset="0"/>
              </a:rPr>
              <a:t>. </a:t>
            </a:r>
            <a:r>
              <a:rPr lang="en-US" sz="5400" b="1" dirty="0" smtClean="0">
                <a:solidFill>
                  <a:schemeClr val="bg1"/>
                </a:solidFill>
                <a:latin typeface="Foco" pitchFamily="34" charset="0"/>
              </a:rPr>
              <a:t>CONCLUSIONS </a:t>
            </a:r>
          </a:p>
        </p:txBody>
      </p:sp>
      <p:sp>
        <p:nvSpPr>
          <p:cNvPr id="104" name="Rectangle 40"/>
          <p:cNvSpPr>
            <a:spLocks noChangeArrowheads="1"/>
          </p:cNvSpPr>
          <p:nvPr/>
        </p:nvSpPr>
        <p:spPr bwMode="auto">
          <a:xfrm>
            <a:off x="1440386" y="37084420"/>
            <a:ext cx="13825536" cy="6124754"/>
          </a:xfrm>
          <a:prstGeom prst="rect">
            <a:avLst/>
          </a:prstGeom>
          <a:noFill/>
          <a:ln w="9525">
            <a:noFill/>
            <a:miter lim="800000"/>
            <a:headEnd/>
            <a:tailEnd/>
          </a:ln>
        </p:spPr>
        <p:txBody>
          <a:bodyPr wrap="square">
            <a:spAutoFit/>
          </a:bodyPr>
          <a:lstStyle/>
          <a:p>
            <a:pPr algn="ctr"/>
            <a:r>
              <a:rPr lang="en-US" sz="2800" dirty="0">
                <a:solidFill>
                  <a:srgbClr val="C00000"/>
                </a:solidFill>
                <a:latin typeface="Arial" charset="0"/>
                <a:cs typeface="Arial" charset="0"/>
              </a:rPr>
              <a:t>We presented a tool for automatic analysis of oral and gestural communication of students in public presentations. The system is able to automatically detect the regions corresponding to face, hands and arms, extracting a set of features that are analyzed by statistical classifiers. Results obtained </a:t>
            </a:r>
            <a:r>
              <a:rPr lang="en-US" sz="2800" dirty="0" smtClean="0">
                <a:solidFill>
                  <a:srgbClr val="C00000"/>
                </a:solidFill>
                <a:latin typeface="Arial" charset="0"/>
                <a:cs typeface="Arial" charset="0"/>
              </a:rPr>
              <a:t>on 30 videos showed </a:t>
            </a:r>
            <a:r>
              <a:rPr lang="en-US" sz="2800" dirty="0">
                <a:solidFill>
                  <a:srgbClr val="C00000"/>
                </a:solidFill>
                <a:latin typeface="Arial" charset="0"/>
                <a:cs typeface="Arial" charset="0"/>
              </a:rPr>
              <a:t>the viability and usability of the system to obtain assessments of oral and gestural expression of the students, offering a ”feedback” that can be useful to improve the quality of their </a:t>
            </a:r>
            <a:r>
              <a:rPr lang="ca-ES" sz="2800" dirty="0" err="1">
                <a:solidFill>
                  <a:srgbClr val="C00000"/>
                </a:solidFill>
                <a:latin typeface="Arial" charset="0"/>
                <a:cs typeface="Arial" charset="0"/>
              </a:rPr>
              <a:t>presentations</a:t>
            </a:r>
            <a:r>
              <a:rPr lang="ca-ES" sz="2800" dirty="0">
                <a:solidFill>
                  <a:srgbClr val="C00000"/>
                </a:solidFill>
                <a:latin typeface="Arial" charset="0"/>
                <a:cs typeface="Arial" charset="0"/>
              </a:rPr>
              <a:t>. </a:t>
            </a:r>
            <a:r>
              <a:rPr lang="en-US" sz="2800" dirty="0">
                <a:solidFill>
                  <a:srgbClr val="C00000"/>
                </a:solidFill>
                <a:latin typeface="Arial" charset="0"/>
                <a:cs typeface="Arial" charset="0"/>
              </a:rPr>
              <a:t>The most immediate future work is to increase the discretization of the presentations score, increasing from two to N ”quality” categories, in order to obtain a more accurate description of oral and gestural communication. We also want to include more accurate features for agitation and speech in order to differentiate between nervousness or involvement situations. These situations can be attacked directly by combining characteristics instead of individual indicators. For instance: The student speaks continuously but he agitates without paying attention to the public.</a:t>
            </a:r>
          </a:p>
          <a:p>
            <a:pPr algn="just"/>
            <a:endParaRPr lang="en-US" sz="2800" dirty="0">
              <a:solidFill>
                <a:srgbClr val="C00000"/>
              </a:solidFill>
              <a:latin typeface="Arial" charset="0"/>
              <a:cs typeface="Arial" charset="0"/>
            </a:endParaRPr>
          </a:p>
        </p:txBody>
      </p:sp>
      <p:sp>
        <p:nvSpPr>
          <p:cNvPr id="105" name="104 CuadroTexto"/>
          <p:cNvSpPr txBox="1"/>
          <p:nvPr/>
        </p:nvSpPr>
        <p:spPr>
          <a:xfrm>
            <a:off x="18002225" y="38457796"/>
            <a:ext cx="11737304" cy="1938992"/>
          </a:xfrm>
          <a:prstGeom prst="rect">
            <a:avLst/>
          </a:prstGeom>
          <a:noFill/>
        </p:spPr>
        <p:txBody>
          <a:bodyPr wrap="square" rtlCol="0">
            <a:spAutoFit/>
          </a:bodyPr>
          <a:lstStyle/>
          <a:p>
            <a:pPr algn="just"/>
            <a:r>
              <a:rPr lang="en-US" sz="3000" dirty="0">
                <a:solidFill>
                  <a:schemeClr val="bg1"/>
                </a:solidFill>
                <a:latin typeface="Foco"/>
              </a:rPr>
              <a:t>[2] J. L. Winsor, D.B. Curtis, and R.D. Stephens</a:t>
            </a:r>
            <a:r>
              <a:rPr lang="en-US" sz="3000" dirty="0" smtClean="0">
                <a:solidFill>
                  <a:schemeClr val="bg1"/>
                </a:solidFill>
                <a:latin typeface="Foco"/>
              </a:rPr>
              <a:t>. National </a:t>
            </a:r>
            <a:r>
              <a:rPr lang="en-US" sz="3000" dirty="0">
                <a:solidFill>
                  <a:schemeClr val="bg1"/>
                </a:solidFill>
                <a:latin typeface="Foco"/>
              </a:rPr>
              <a:t>preferences in business and </a:t>
            </a:r>
            <a:r>
              <a:rPr lang="en-US" sz="3000" dirty="0" smtClean="0">
                <a:solidFill>
                  <a:schemeClr val="bg1"/>
                </a:solidFill>
                <a:latin typeface="Foco"/>
              </a:rPr>
              <a:t>communication </a:t>
            </a:r>
            <a:r>
              <a:rPr lang="es-ES" sz="3000" dirty="0" err="1" smtClean="0">
                <a:solidFill>
                  <a:schemeClr val="bg1"/>
                </a:solidFill>
                <a:latin typeface="Foco"/>
              </a:rPr>
              <a:t>education</a:t>
            </a:r>
            <a:r>
              <a:rPr lang="es-ES" sz="3000" dirty="0">
                <a:solidFill>
                  <a:schemeClr val="bg1"/>
                </a:solidFill>
                <a:latin typeface="Foco"/>
              </a:rPr>
              <a:t>: A </a:t>
            </a:r>
            <a:r>
              <a:rPr lang="es-ES" sz="3000" dirty="0" err="1">
                <a:solidFill>
                  <a:schemeClr val="bg1"/>
                </a:solidFill>
                <a:latin typeface="Foco"/>
              </a:rPr>
              <a:t>survey</a:t>
            </a:r>
            <a:r>
              <a:rPr lang="es-ES" sz="3000" dirty="0">
                <a:solidFill>
                  <a:schemeClr val="bg1"/>
                </a:solidFill>
                <a:latin typeface="Foco"/>
              </a:rPr>
              <a:t> </a:t>
            </a:r>
            <a:r>
              <a:rPr lang="es-ES" sz="3000" dirty="0" err="1">
                <a:solidFill>
                  <a:schemeClr val="bg1"/>
                </a:solidFill>
                <a:latin typeface="Foco"/>
              </a:rPr>
              <a:t>update</a:t>
            </a:r>
            <a:r>
              <a:rPr lang="es-ES" sz="3000" dirty="0">
                <a:solidFill>
                  <a:schemeClr val="bg1"/>
                </a:solidFill>
                <a:latin typeface="Foco"/>
              </a:rPr>
              <a:t>. </a:t>
            </a:r>
            <a:r>
              <a:rPr lang="es-ES" sz="3000" dirty="0" err="1" smtClean="0">
                <a:solidFill>
                  <a:schemeClr val="bg1"/>
                </a:solidFill>
                <a:latin typeface="Foco"/>
              </a:rPr>
              <a:t>Journal</a:t>
            </a:r>
            <a:r>
              <a:rPr lang="es-ES" sz="3000" dirty="0" smtClean="0">
                <a:solidFill>
                  <a:schemeClr val="bg1"/>
                </a:solidFill>
                <a:latin typeface="Foco"/>
              </a:rPr>
              <a:t> </a:t>
            </a:r>
            <a:r>
              <a:rPr lang="en-US" sz="3000" dirty="0" smtClean="0">
                <a:solidFill>
                  <a:schemeClr val="bg1"/>
                </a:solidFill>
                <a:latin typeface="Foco"/>
              </a:rPr>
              <a:t>of </a:t>
            </a:r>
            <a:r>
              <a:rPr lang="en-US" sz="3000" dirty="0">
                <a:solidFill>
                  <a:schemeClr val="bg1"/>
                </a:solidFill>
                <a:latin typeface="Foco"/>
              </a:rPr>
              <a:t>the association of </a:t>
            </a:r>
            <a:r>
              <a:rPr lang="en-US" sz="3000" dirty="0" err="1">
                <a:solidFill>
                  <a:schemeClr val="bg1"/>
                </a:solidFill>
                <a:latin typeface="Foco"/>
              </a:rPr>
              <a:t>Comunication</a:t>
            </a:r>
            <a:r>
              <a:rPr lang="en-US" sz="3000" dirty="0">
                <a:solidFill>
                  <a:schemeClr val="bg1"/>
                </a:solidFill>
                <a:latin typeface="Foco"/>
              </a:rPr>
              <a:t> Administration</a:t>
            </a:r>
            <a:r>
              <a:rPr lang="en-US" sz="3000" dirty="0" smtClean="0">
                <a:solidFill>
                  <a:schemeClr val="bg1"/>
                </a:solidFill>
                <a:latin typeface="Foco"/>
              </a:rPr>
              <a:t>, </a:t>
            </a:r>
            <a:r>
              <a:rPr lang="nl-NL" sz="3000" dirty="0" smtClean="0">
                <a:solidFill>
                  <a:schemeClr val="bg1"/>
                </a:solidFill>
                <a:latin typeface="Foco"/>
              </a:rPr>
              <a:t>Vol. </a:t>
            </a:r>
            <a:r>
              <a:rPr lang="nl-NL" sz="3000" dirty="0">
                <a:solidFill>
                  <a:schemeClr val="bg1"/>
                </a:solidFill>
                <a:latin typeface="Foco"/>
              </a:rPr>
              <a:t>3, pp. 170-179. 1997.</a:t>
            </a:r>
            <a:endParaRPr lang="en-US" sz="3000" dirty="0" smtClean="0">
              <a:solidFill>
                <a:schemeClr val="bg1"/>
              </a:solidFill>
              <a:latin typeface="Foco"/>
            </a:endParaRPr>
          </a:p>
        </p:txBody>
      </p:sp>
      <p:sp>
        <p:nvSpPr>
          <p:cNvPr id="107" name="106 CuadroTexto"/>
          <p:cNvSpPr txBox="1"/>
          <p:nvPr/>
        </p:nvSpPr>
        <p:spPr>
          <a:xfrm>
            <a:off x="18002225" y="40672617"/>
            <a:ext cx="11737304" cy="1477328"/>
          </a:xfrm>
          <a:prstGeom prst="rect">
            <a:avLst/>
          </a:prstGeom>
          <a:noFill/>
        </p:spPr>
        <p:txBody>
          <a:bodyPr wrap="square" rtlCol="0">
            <a:spAutoFit/>
          </a:bodyPr>
          <a:lstStyle/>
          <a:p>
            <a:pPr algn="just"/>
            <a:r>
              <a:rPr lang="en-US" sz="3000" dirty="0">
                <a:solidFill>
                  <a:schemeClr val="bg1"/>
                </a:solidFill>
                <a:latin typeface="Foco"/>
              </a:rPr>
              <a:t>[3] T. Allen, Charting a communicative pathway</a:t>
            </a:r>
            <a:r>
              <a:rPr lang="en-US" sz="3000" dirty="0" smtClean="0">
                <a:solidFill>
                  <a:schemeClr val="bg1"/>
                </a:solidFill>
                <a:latin typeface="Foco"/>
              </a:rPr>
              <a:t>: Using </a:t>
            </a:r>
            <a:r>
              <a:rPr lang="en-US" sz="3000" dirty="0">
                <a:solidFill>
                  <a:schemeClr val="bg1"/>
                </a:solidFill>
                <a:latin typeface="Foco"/>
              </a:rPr>
              <a:t>assessment to guide curriculum </a:t>
            </a:r>
            <a:r>
              <a:rPr lang="en-US" sz="3000" dirty="0" smtClean="0">
                <a:solidFill>
                  <a:schemeClr val="bg1"/>
                </a:solidFill>
                <a:latin typeface="Foco"/>
              </a:rPr>
              <a:t>development in </a:t>
            </a:r>
            <a:r>
              <a:rPr lang="en-US" sz="3000" dirty="0">
                <a:solidFill>
                  <a:schemeClr val="bg1"/>
                </a:solidFill>
                <a:latin typeface="Foco"/>
              </a:rPr>
              <a:t>a re-vitalized general education</a:t>
            </a:r>
          </a:p>
          <a:p>
            <a:pPr algn="just"/>
            <a:r>
              <a:rPr lang="es-ES" sz="3000" dirty="0">
                <a:solidFill>
                  <a:schemeClr val="bg1"/>
                </a:solidFill>
                <a:latin typeface="Foco"/>
              </a:rPr>
              <a:t>plan.. </a:t>
            </a:r>
            <a:r>
              <a:rPr lang="es-ES" sz="3000" dirty="0" err="1">
                <a:solidFill>
                  <a:schemeClr val="bg1"/>
                </a:solidFill>
                <a:latin typeface="Foco"/>
              </a:rPr>
              <a:t>Communicative</a:t>
            </a:r>
            <a:r>
              <a:rPr lang="es-ES" sz="3000" dirty="0">
                <a:solidFill>
                  <a:schemeClr val="bg1"/>
                </a:solidFill>
                <a:latin typeface="Foco"/>
              </a:rPr>
              <a:t> </a:t>
            </a:r>
            <a:r>
              <a:rPr lang="es-ES" sz="3000" dirty="0" err="1">
                <a:solidFill>
                  <a:schemeClr val="bg1"/>
                </a:solidFill>
                <a:latin typeface="Foco"/>
              </a:rPr>
              <a:t>Education</a:t>
            </a:r>
            <a:r>
              <a:rPr lang="es-ES" sz="3000" dirty="0">
                <a:solidFill>
                  <a:schemeClr val="bg1"/>
                </a:solidFill>
                <a:latin typeface="Foco"/>
              </a:rPr>
              <a:t>, 51(1) 26-39</a:t>
            </a:r>
            <a:r>
              <a:rPr lang="es-ES" sz="3000" dirty="0" smtClean="0">
                <a:solidFill>
                  <a:schemeClr val="bg1"/>
                </a:solidFill>
                <a:latin typeface="Foco"/>
              </a:rPr>
              <a:t>. 2002.</a:t>
            </a:r>
            <a:endParaRPr lang="en-US" sz="3000" dirty="0" smtClean="0">
              <a:solidFill>
                <a:schemeClr val="bg1"/>
              </a:solidFill>
              <a:latin typeface="Foco" pitchFamily="34" charset="0"/>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28417" y="17630070"/>
            <a:ext cx="5239489"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73034" y="17630070"/>
            <a:ext cx="7668851"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TextBox 38"/>
          <p:cNvSpPr txBox="1">
            <a:spLocks noChangeArrowheads="1"/>
          </p:cNvSpPr>
          <p:nvPr/>
        </p:nvSpPr>
        <p:spPr bwMode="auto">
          <a:xfrm>
            <a:off x="8657592" y="24627036"/>
            <a:ext cx="4488136" cy="954107"/>
          </a:xfrm>
          <a:prstGeom prst="rect">
            <a:avLst/>
          </a:prstGeom>
          <a:noFill/>
          <a:ln w="9525">
            <a:noFill/>
            <a:miter lim="800000"/>
            <a:headEnd/>
            <a:tailEnd/>
          </a:ln>
        </p:spPr>
        <p:txBody>
          <a:bodyPr wrap="square">
            <a:spAutoFit/>
          </a:bodyPr>
          <a:lstStyle/>
          <a:p>
            <a:pPr algn="ctr"/>
            <a:r>
              <a:rPr lang="en-US" sz="2800" dirty="0" smtClean="0">
                <a:latin typeface="Times New Roman" pitchFamily="18" charset="0"/>
                <a:cs typeface="Times New Roman" pitchFamily="18" charset="0"/>
              </a:rPr>
              <a:t>Descriptors:</a:t>
            </a:r>
          </a:p>
          <a:p>
            <a:pPr algn="ctr"/>
            <a:r>
              <a:rPr lang="en-US" sz="2800" dirty="0" smtClean="0">
                <a:latin typeface="Times New Roman" pitchFamily="18" charset="0"/>
                <a:cs typeface="Times New Roman" pitchFamily="18" charset="0"/>
              </a:rPr>
              <a:t>Group of features</a:t>
            </a:r>
            <a:endParaRPr lang="en-US" sz="2800" dirty="0">
              <a:latin typeface="Times New Roman" pitchFamily="18" charset="0"/>
              <a:cs typeface="Times New Roman" pitchFamily="18" charset="0"/>
            </a:endParaRPr>
          </a:p>
        </p:txBody>
      </p:sp>
      <p:pic>
        <p:nvPicPr>
          <p:cNvPr id="44" name="Picture 4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650297" y="14506564"/>
            <a:ext cx="4572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31017" y="15841032"/>
            <a:ext cx="3887788"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QuadreDeText 52"/>
          <p:cNvSpPr txBox="1">
            <a:spLocks noChangeArrowheads="1"/>
          </p:cNvSpPr>
          <p:nvPr/>
        </p:nvSpPr>
        <p:spPr bwMode="auto">
          <a:xfrm>
            <a:off x="25131017" y="16964014"/>
            <a:ext cx="38576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algn="ctr" eaLnBrk="0" fontAlgn="base" hangingPunct="0">
              <a:spcBef>
                <a:spcPct val="0"/>
              </a:spcBef>
              <a:spcAft>
                <a:spcPct val="0"/>
              </a:spcAft>
              <a:defRPr sz="1000">
                <a:solidFill>
                  <a:schemeClr val="tx1"/>
                </a:solidFill>
                <a:latin typeface="Times New Roman" charset="0"/>
              </a:defRPr>
            </a:lvl6pPr>
            <a:lvl7pPr marL="2971800" indent="-228600" algn="ctr" eaLnBrk="0" fontAlgn="base" hangingPunct="0">
              <a:spcBef>
                <a:spcPct val="0"/>
              </a:spcBef>
              <a:spcAft>
                <a:spcPct val="0"/>
              </a:spcAft>
              <a:defRPr sz="1000">
                <a:solidFill>
                  <a:schemeClr val="tx1"/>
                </a:solidFill>
                <a:latin typeface="Times New Roman" charset="0"/>
              </a:defRPr>
            </a:lvl7pPr>
            <a:lvl8pPr marL="3429000" indent="-228600" algn="ctr" eaLnBrk="0" fontAlgn="base" hangingPunct="0">
              <a:spcBef>
                <a:spcPct val="0"/>
              </a:spcBef>
              <a:spcAft>
                <a:spcPct val="0"/>
              </a:spcAft>
              <a:defRPr sz="1000">
                <a:solidFill>
                  <a:schemeClr val="tx1"/>
                </a:solidFill>
                <a:latin typeface="Times New Roman" charset="0"/>
              </a:defRPr>
            </a:lvl8pPr>
            <a:lvl9pPr marL="3886200" indent="-228600" algn="ctr" eaLnBrk="0" fontAlgn="base" hangingPunct="0">
              <a:spcBef>
                <a:spcPct val="0"/>
              </a:spcBef>
              <a:spcAft>
                <a:spcPct val="0"/>
              </a:spcAft>
              <a:defRPr sz="1000">
                <a:solidFill>
                  <a:schemeClr val="tx1"/>
                </a:solidFill>
                <a:latin typeface="Times New Roman" charset="0"/>
              </a:defRPr>
            </a:lvl9pPr>
          </a:lstStyle>
          <a:p>
            <a:pPr algn="ctr"/>
            <a:r>
              <a:rPr lang="es-ES" sz="2800" dirty="0"/>
              <a:t>Color </a:t>
            </a:r>
            <a:r>
              <a:rPr lang="es-ES" sz="2800" dirty="0" err="1"/>
              <a:t>model</a:t>
            </a:r>
            <a:r>
              <a:rPr lang="es-ES" sz="2800" dirty="0"/>
              <a:t> </a:t>
            </a:r>
            <a:r>
              <a:rPr lang="es-ES" sz="2800" dirty="0" err="1"/>
              <a:t>sample</a:t>
            </a:r>
            <a:r>
              <a:rPr lang="es-ES" sz="2800" dirty="0"/>
              <a:t> </a:t>
            </a:r>
            <a:r>
              <a:rPr lang="es-ES" sz="2800" dirty="0" err="1"/>
              <a:t>taken</a:t>
            </a:r>
            <a:endParaRPr lang="ca-ES" sz="2800" dirty="0"/>
          </a:p>
        </p:txBody>
      </p:sp>
      <p:sp>
        <p:nvSpPr>
          <p:cNvPr id="47" name="QuadreDeText 53"/>
          <p:cNvSpPr txBox="1">
            <a:spLocks noChangeArrowheads="1"/>
          </p:cNvSpPr>
          <p:nvPr/>
        </p:nvSpPr>
        <p:spPr bwMode="auto">
          <a:xfrm>
            <a:off x="18721735" y="16964014"/>
            <a:ext cx="44291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algn="ctr" eaLnBrk="0" fontAlgn="base" hangingPunct="0">
              <a:spcBef>
                <a:spcPct val="0"/>
              </a:spcBef>
              <a:spcAft>
                <a:spcPct val="0"/>
              </a:spcAft>
              <a:defRPr sz="1000">
                <a:solidFill>
                  <a:schemeClr val="tx1"/>
                </a:solidFill>
                <a:latin typeface="Times New Roman" charset="0"/>
              </a:defRPr>
            </a:lvl6pPr>
            <a:lvl7pPr marL="2971800" indent="-228600" algn="ctr" eaLnBrk="0" fontAlgn="base" hangingPunct="0">
              <a:spcBef>
                <a:spcPct val="0"/>
              </a:spcBef>
              <a:spcAft>
                <a:spcPct val="0"/>
              </a:spcAft>
              <a:defRPr sz="1000">
                <a:solidFill>
                  <a:schemeClr val="tx1"/>
                </a:solidFill>
                <a:latin typeface="Times New Roman" charset="0"/>
              </a:defRPr>
            </a:lvl7pPr>
            <a:lvl8pPr marL="3429000" indent="-228600" algn="ctr" eaLnBrk="0" fontAlgn="base" hangingPunct="0">
              <a:spcBef>
                <a:spcPct val="0"/>
              </a:spcBef>
              <a:spcAft>
                <a:spcPct val="0"/>
              </a:spcAft>
              <a:defRPr sz="1000">
                <a:solidFill>
                  <a:schemeClr val="tx1"/>
                </a:solidFill>
                <a:latin typeface="Times New Roman" charset="0"/>
              </a:defRPr>
            </a:lvl8pPr>
            <a:lvl9pPr marL="3886200" indent="-228600" algn="ctr" eaLnBrk="0" fontAlgn="base" hangingPunct="0">
              <a:spcBef>
                <a:spcPct val="0"/>
              </a:spcBef>
              <a:spcAft>
                <a:spcPct val="0"/>
              </a:spcAft>
              <a:defRPr sz="1000">
                <a:solidFill>
                  <a:schemeClr val="tx1"/>
                </a:solidFill>
                <a:latin typeface="Times New Roman" charset="0"/>
              </a:defRPr>
            </a:lvl9pPr>
          </a:lstStyle>
          <a:p>
            <a:pPr algn="ctr"/>
            <a:r>
              <a:rPr lang="ca-ES" sz="2800" dirty="0"/>
              <a:t>Facial </a:t>
            </a:r>
            <a:r>
              <a:rPr lang="ca-ES" sz="2800" dirty="0" err="1"/>
              <a:t>detections</a:t>
            </a:r>
            <a:r>
              <a:rPr lang="ca-ES" sz="2800" dirty="0"/>
              <a:t> </a:t>
            </a:r>
            <a:r>
              <a:rPr lang="ca-ES" sz="2800" dirty="0" err="1"/>
              <a:t>intersections</a:t>
            </a:r>
            <a:endParaRPr lang="ca-ES" sz="2800" dirty="0"/>
          </a:p>
        </p:txBody>
      </p:sp>
      <p:cxnSp>
        <p:nvCxnSpPr>
          <p:cNvPr id="48" name="Straight Connector 40"/>
          <p:cNvCxnSpPr>
            <a:cxnSpLocks noChangeShapeType="1"/>
          </p:cNvCxnSpPr>
          <p:nvPr/>
        </p:nvCxnSpPr>
        <p:spPr bwMode="auto">
          <a:xfrm>
            <a:off x="16710157" y="18206134"/>
            <a:ext cx="14109492"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pic>
        <p:nvPicPr>
          <p:cNvPr id="49" name="Picture 3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110265" y="19059768"/>
            <a:ext cx="9693160" cy="6275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CuadroTexto"/>
          <p:cNvSpPr txBox="1"/>
          <p:nvPr/>
        </p:nvSpPr>
        <p:spPr>
          <a:xfrm>
            <a:off x="18938329" y="25406934"/>
            <a:ext cx="9865096" cy="954107"/>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GUI </a:t>
            </a:r>
            <a:r>
              <a:rPr lang="en-US"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Detected </a:t>
            </a:r>
            <a:r>
              <a:rPr lang="en-US" sz="2800" dirty="0">
                <a:latin typeface="Times New Roman" pitchFamily="18" charset="0"/>
                <a:cs typeface="Times New Roman" pitchFamily="18" charset="0"/>
              </a:rPr>
              <a:t>regions </a:t>
            </a:r>
            <a:r>
              <a:rPr lang="en-US" sz="2800" dirty="0" smtClean="0">
                <a:latin typeface="Times New Roman" pitchFamily="18" charset="0"/>
                <a:cs typeface="Times New Roman" pitchFamily="18" charset="0"/>
              </a:rPr>
              <a:t>on </a:t>
            </a:r>
            <a:r>
              <a:rPr lang="en-US" sz="2800" dirty="0">
                <a:latin typeface="Times New Roman" pitchFamily="18" charset="0"/>
                <a:cs typeface="Times New Roman" pitchFamily="18" charset="0"/>
              </a:rPr>
              <a:t>the left, </a:t>
            </a:r>
            <a:r>
              <a:rPr lang="en-US" sz="2800" dirty="0" smtClean="0">
                <a:latin typeface="Times New Roman" pitchFamily="18" charset="0"/>
                <a:cs typeface="Times New Roman" pitchFamily="18" charset="0"/>
              </a:rPr>
              <a:t>segmentation </a:t>
            </a:r>
            <a:r>
              <a:rPr lang="en-US" sz="2800" dirty="0">
                <a:latin typeface="Times New Roman" pitchFamily="18" charset="0"/>
                <a:cs typeface="Times New Roman" pitchFamily="18" charset="0"/>
              </a:rPr>
              <a:t>on the right </a:t>
            </a:r>
            <a:r>
              <a:rPr lang="en-US" sz="2800" dirty="0" smtClean="0">
                <a:latin typeface="Times New Roman" pitchFamily="18" charset="0"/>
                <a:cs typeface="Times New Roman" pitchFamily="18" charset="0"/>
              </a:rPr>
              <a:t>and statistics </a:t>
            </a:r>
            <a:r>
              <a:rPr lang="en-US" sz="2800" dirty="0">
                <a:latin typeface="Times New Roman" pitchFamily="18" charset="0"/>
                <a:cs typeface="Times New Roman" pitchFamily="18" charset="0"/>
              </a:rPr>
              <a:t>bars on the </a:t>
            </a:r>
            <a:r>
              <a:rPr lang="en-US" sz="2800" dirty="0" smtClean="0">
                <a:latin typeface="Times New Roman" pitchFamily="18" charset="0"/>
                <a:cs typeface="Times New Roman" pitchFamily="18" charset="0"/>
              </a:rPr>
              <a:t>bottom center.</a:t>
            </a:r>
            <a:endParaRPr lang="es-ES" sz="2800" dirty="0">
              <a:latin typeface="Times New Roman" pitchFamily="18" charset="0"/>
              <a:cs typeface="Times New Roman" pitchFamily="18" charset="0"/>
            </a:endParaRPr>
          </a:p>
        </p:txBody>
      </p:sp>
      <p:sp>
        <p:nvSpPr>
          <p:cNvPr id="4" name="3 CuadroTexto"/>
          <p:cNvSpPr txBox="1"/>
          <p:nvPr/>
        </p:nvSpPr>
        <p:spPr>
          <a:xfrm>
            <a:off x="16490057" y="18926214"/>
            <a:ext cx="2620208" cy="5262979"/>
          </a:xfrm>
          <a:prstGeom prst="rect">
            <a:avLst/>
          </a:prstGeom>
          <a:noFill/>
        </p:spPr>
        <p:txBody>
          <a:bodyPr wrap="square" rtlCol="0">
            <a:spAutoFit/>
          </a:bodyPr>
          <a:lstStyle/>
          <a:p>
            <a:pPr algn="ctr"/>
            <a:r>
              <a:rPr lang="en-US" sz="2800" dirty="0">
                <a:latin typeface="Times New Roman" pitchFamily="18" charset="0"/>
                <a:cs typeface="Times New Roman" pitchFamily="18" charset="0"/>
              </a:rPr>
              <a:t>The regions of  interest have been normalized regarding the detected facial area,  in order to make comparable the</a:t>
            </a:r>
          </a:p>
          <a:p>
            <a:pPr algn="ctr"/>
            <a:r>
              <a:rPr lang="en-US" sz="2800" dirty="0">
                <a:latin typeface="Times New Roman" pitchFamily="18" charset="0"/>
                <a:cs typeface="Times New Roman" pitchFamily="18" charset="0"/>
              </a:rPr>
              <a:t>values of the characteristics obtained by all students</a:t>
            </a:r>
            <a:r>
              <a:rPr lang="en-US" sz="2800" dirty="0" smtClean="0">
                <a:latin typeface="Times New Roman" pitchFamily="18" charset="0"/>
                <a:cs typeface="Times New Roman" pitchFamily="18" charset="0"/>
              </a:rPr>
              <a:t>.</a:t>
            </a:r>
            <a:endParaRPr lang="es-ES" dirty="0">
              <a:latin typeface="Times New Roman" pitchFamily="18" charset="0"/>
              <a:cs typeface="Times New Roman" pitchFamily="18" charset="0"/>
            </a:endParaRPr>
          </a:p>
        </p:txBody>
      </p:sp>
      <p:sp>
        <p:nvSpPr>
          <p:cNvPr id="52" name="51 CuadroTexto"/>
          <p:cNvSpPr txBox="1"/>
          <p:nvPr/>
        </p:nvSpPr>
        <p:spPr>
          <a:xfrm>
            <a:off x="28758123" y="22382589"/>
            <a:ext cx="2277550" cy="3108543"/>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The two examples on</a:t>
            </a:r>
            <a:r>
              <a:rPr lang="en-US" sz="2800" dirty="0" smtClean="0">
                <a:latin typeface="Times New Roman" pitchFamily="18" charset="0"/>
                <a:cs typeface="Times New Roman" pitchFamily="18" charset="0"/>
              </a:rPr>
              <a:t> bottom relate </a:t>
            </a:r>
            <a:r>
              <a:rPr lang="en-US" sz="2800" dirty="0">
                <a:latin typeface="Times New Roman" pitchFamily="18" charset="0"/>
                <a:cs typeface="Times New Roman" pitchFamily="18" charset="0"/>
              </a:rPr>
              <a:t>to a case of frontal look and the opposite case.</a:t>
            </a:r>
          </a:p>
        </p:txBody>
      </p:sp>
      <p:pic>
        <p:nvPicPr>
          <p:cNvPr id="53" name="Picture 4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16449" y="31352355"/>
            <a:ext cx="5472609" cy="3142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CuadroTexto"/>
          <p:cNvSpPr txBox="1"/>
          <p:nvPr/>
        </p:nvSpPr>
        <p:spPr>
          <a:xfrm>
            <a:off x="7785622" y="31158575"/>
            <a:ext cx="7156263" cy="3539430"/>
          </a:xfrm>
          <a:prstGeom prst="rect">
            <a:avLst/>
          </a:prstGeom>
          <a:noFill/>
        </p:spPr>
        <p:txBody>
          <a:bodyPr wrap="square" rtlCol="0">
            <a:spAutoFit/>
          </a:bodyPr>
          <a:lstStyle/>
          <a:p>
            <a:pPr algn="just"/>
            <a:r>
              <a:rPr lang="en-US" sz="2800" dirty="0" smtClean="0">
                <a:latin typeface="Arial" charset="0"/>
                <a:cs typeface="Arial" charset="0"/>
              </a:rPr>
              <a:t>This method is used in two evaluation parts </a:t>
            </a:r>
            <a:r>
              <a:rPr lang="en-US" sz="2800" dirty="0">
                <a:latin typeface="Arial" charset="0"/>
                <a:cs typeface="Arial" charset="0"/>
              </a:rPr>
              <a:t>of the system, </a:t>
            </a:r>
            <a:r>
              <a:rPr lang="en-US" sz="2800" dirty="0" smtClean="0">
                <a:latin typeface="Arial" charset="0"/>
                <a:cs typeface="Arial" charset="0"/>
              </a:rPr>
              <a:t>in order </a:t>
            </a:r>
            <a:r>
              <a:rPr lang="en-US" sz="2800" dirty="0">
                <a:latin typeface="Arial" charset="0"/>
                <a:cs typeface="Arial" charset="0"/>
              </a:rPr>
              <a:t>to find a classifier which separates between two main groups of conversations, those of higher ”quality” from those of fewer ”quality”. Moreover, it has also been used to analyze the order in which the characteristics are selected from higher to less </a:t>
            </a:r>
            <a:r>
              <a:rPr lang="ca-ES" sz="2800" dirty="0" err="1">
                <a:latin typeface="Arial" charset="0"/>
                <a:cs typeface="Arial" charset="0"/>
              </a:rPr>
              <a:t>relevance</a:t>
            </a:r>
            <a:r>
              <a:rPr lang="ca-ES" sz="2800" dirty="0">
                <a:latin typeface="Arial" charset="0"/>
                <a:cs typeface="Arial" charset="0"/>
              </a:rPr>
              <a:t> (</a:t>
            </a:r>
            <a:r>
              <a:rPr lang="ca-ES" sz="2800" dirty="0" err="1">
                <a:latin typeface="Arial" charset="0"/>
                <a:cs typeface="Arial" charset="0"/>
              </a:rPr>
              <a:t>ranking</a:t>
            </a:r>
            <a:r>
              <a:rPr lang="ca-ES" sz="2800" dirty="0" smtClean="0">
                <a:latin typeface="Arial" charset="0"/>
                <a:cs typeface="Arial" charset="0"/>
              </a:rPr>
              <a:t>).</a:t>
            </a:r>
            <a:endParaRPr lang="en-US" sz="2800" dirty="0">
              <a:latin typeface="Arial" charset="0"/>
              <a:cs typeface="Arial" charset="0"/>
            </a:endParaRPr>
          </a:p>
        </p:txBody>
      </p:sp>
      <p:pic>
        <p:nvPicPr>
          <p:cNvPr id="6"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002225" y="29651914"/>
            <a:ext cx="4000500"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306981" y="29653205"/>
            <a:ext cx="40005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683367" y="30573532"/>
            <a:ext cx="1943100" cy="174307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8 Conector recto de flecha"/>
          <p:cNvCxnSpPr/>
          <p:nvPr/>
        </p:nvCxnSpPr>
        <p:spPr>
          <a:xfrm flipH="1">
            <a:off x="22002725" y="31445069"/>
            <a:ext cx="680642" cy="0"/>
          </a:xfrm>
          <a:prstGeom prst="straightConnector1">
            <a:avLst/>
          </a:prstGeom>
          <a:ln w="1905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a:stCxn id="59" idx="3"/>
          </p:cNvCxnSpPr>
          <p:nvPr/>
        </p:nvCxnSpPr>
        <p:spPr>
          <a:xfrm flipV="1">
            <a:off x="24626467" y="31445069"/>
            <a:ext cx="680514" cy="1"/>
          </a:xfrm>
          <a:prstGeom prst="straightConnector1">
            <a:avLst/>
          </a:prstGeom>
          <a:ln w="1905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19" name="18 CuadroTexto"/>
          <p:cNvSpPr txBox="1"/>
          <p:nvPr/>
        </p:nvSpPr>
        <p:spPr>
          <a:xfrm>
            <a:off x="17030054" y="32820266"/>
            <a:ext cx="5940723" cy="1815882"/>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Ranking </a:t>
            </a:r>
            <a:r>
              <a:rPr lang="en-US" sz="2800" dirty="0">
                <a:latin typeface="Times New Roman" pitchFamily="18" charset="0"/>
                <a:cs typeface="Times New Roman" pitchFamily="18" charset="0"/>
              </a:rPr>
              <a:t>of features </a:t>
            </a:r>
            <a:r>
              <a:rPr lang="en-US" sz="2800" dirty="0" err="1">
                <a:latin typeface="Times New Roman" pitchFamily="18" charset="0"/>
                <a:cs typeface="Times New Roman" pitchFamily="18" charset="0"/>
              </a:rPr>
              <a:t>chosed</a:t>
            </a:r>
            <a:r>
              <a:rPr lang="en-US" sz="2800" dirty="0">
                <a:latin typeface="Times New Roman" pitchFamily="18" charset="0"/>
                <a:cs typeface="Times New Roman" pitchFamily="18" charset="0"/>
              </a:rPr>
              <a:t> by </a:t>
            </a:r>
            <a:r>
              <a:rPr lang="en-US" sz="2800" dirty="0" err="1">
                <a:latin typeface="Times New Roman" pitchFamily="18" charset="0"/>
                <a:cs typeface="Times New Roman" pitchFamily="18" charset="0"/>
              </a:rPr>
              <a:t>Adaboost</a:t>
            </a:r>
            <a:r>
              <a:rPr lang="en-US" sz="2800" dirty="0">
                <a:latin typeface="Times New Roman" pitchFamily="18" charset="0"/>
                <a:cs typeface="Times New Roman" pitchFamily="18" charset="0"/>
              </a:rPr>
              <a:t> in order to split the best marks of the </a:t>
            </a:r>
            <a:r>
              <a:rPr lang="en-US" sz="2800" dirty="0" smtClean="0">
                <a:latin typeface="Times New Roman" pitchFamily="18" charset="0"/>
                <a:cs typeface="Times New Roman" pitchFamily="18" charset="0"/>
              </a:rPr>
              <a:t>worst</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At right: high </a:t>
            </a:r>
            <a:r>
              <a:rPr lang="en-US" sz="2800" dirty="0">
                <a:latin typeface="Times New Roman" pitchFamily="18" charset="0"/>
                <a:cs typeface="Times New Roman" pitchFamily="18" charset="0"/>
              </a:rPr>
              <a:t>or </a:t>
            </a:r>
            <a:r>
              <a:rPr lang="en-US" sz="2800" dirty="0" smtClean="0">
                <a:latin typeface="Times New Roman" pitchFamily="18" charset="0"/>
                <a:cs typeface="Times New Roman" pitchFamily="18" charset="0"/>
              </a:rPr>
              <a:t>low values for discriminate </a:t>
            </a:r>
            <a:r>
              <a:rPr lang="en-US" sz="2800" dirty="0">
                <a:latin typeface="Times New Roman" pitchFamily="18" charset="0"/>
                <a:cs typeface="Times New Roman" pitchFamily="18" charset="0"/>
              </a:rPr>
              <a:t>the best grades.</a:t>
            </a:r>
            <a:endParaRPr lang="es-ES" sz="2800" dirty="0">
              <a:latin typeface="Times New Roman" pitchFamily="18" charset="0"/>
              <a:cs typeface="Times New Roman" pitchFamily="18" charset="0"/>
            </a:endParaRPr>
          </a:p>
        </p:txBody>
      </p:sp>
      <p:sp>
        <p:nvSpPr>
          <p:cNvPr id="67" name="66 CuadroTexto"/>
          <p:cNvSpPr txBox="1"/>
          <p:nvPr/>
        </p:nvSpPr>
        <p:spPr>
          <a:xfrm>
            <a:off x="24352282" y="32804584"/>
            <a:ext cx="5544616" cy="1815882"/>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Ranking </a:t>
            </a:r>
            <a:r>
              <a:rPr lang="en-US" sz="2800" dirty="0">
                <a:latin typeface="Times New Roman" pitchFamily="18" charset="0"/>
                <a:cs typeface="Times New Roman" pitchFamily="18" charset="0"/>
              </a:rPr>
              <a:t>of features </a:t>
            </a:r>
            <a:r>
              <a:rPr lang="en-US" sz="2800" dirty="0" err="1">
                <a:latin typeface="Times New Roman" pitchFamily="18" charset="0"/>
                <a:cs typeface="Times New Roman" pitchFamily="18" charset="0"/>
              </a:rPr>
              <a:t>chosed</a:t>
            </a:r>
            <a:r>
              <a:rPr lang="en-US" sz="2800" dirty="0">
                <a:latin typeface="Times New Roman" pitchFamily="18" charset="0"/>
                <a:cs typeface="Times New Roman" pitchFamily="18" charset="0"/>
              </a:rPr>
              <a:t> by </a:t>
            </a:r>
            <a:r>
              <a:rPr lang="en-US" sz="2800" dirty="0" err="1">
                <a:latin typeface="Times New Roman" pitchFamily="18" charset="0"/>
                <a:cs typeface="Times New Roman" pitchFamily="18" charset="0"/>
              </a:rPr>
              <a:t>Adaboost</a:t>
            </a:r>
            <a:r>
              <a:rPr lang="en-US" sz="2800" dirty="0">
                <a:latin typeface="Times New Roman" pitchFamily="18" charset="0"/>
                <a:cs typeface="Times New Roman" pitchFamily="18" charset="0"/>
              </a:rPr>
              <a:t> in order to split the best marks of the worst, by presentations and observers notes.</a:t>
            </a:r>
            <a:endParaRPr lang="es-E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422</TotalTime>
  <Words>829</Words>
  <Application>Microsoft Office PowerPoint</Application>
  <PresentationFormat>Personalizado</PresentationFormat>
  <Paragraphs>34</Paragraphs>
  <Slides>1</Slides>
  <Notes>1</Notes>
  <HiddenSlides>0</HiddenSlides>
  <MMClips>0</MMClips>
  <ScaleCrop>false</ScaleCrop>
  <HeadingPairs>
    <vt:vector size="4" baseType="variant">
      <vt:variant>
        <vt:lpstr>Tema</vt:lpstr>
      </vt:variant>
      <vt:variant>
        <vt:i4>1</vt:i4>
      </vt:variant>
      <vt:variant>
        <vt:lpstr>Títulos de diapositiva</vt:lpstr>
      </vt:variant>
      <vt:variant>
        <vt:i4>1</vt:i4>
      </vt:variant>
    </vt:vector>
  </HeadingPairs>
  <TitlesOfParts>
    <vt:vector size="2" baseType="lpstr">
      <vt:lpstr>Tema de Office</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jmorales</dc:creator>
  <cp:lastModifiedBy>victor</cp:lastModifiedBy>
  <cp:revision>57</cp:revision>
  <dcterms:created xsi:type="dcterms:W3CDTF">2010-10-21T15:07:51Z</dcterms:created>
  <dcterms:modified xsi:type="dcterms:W3CDTF">2010-10-23T18:20:06Z</dcterms:modified>
</cp:coreProperties>
</file>