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86" r:id="rId10"/>
    <p:sldId id="292" r:id="rId11"/>
    <p:sldId id="291" r:id="rId12"/>
    <p:sldId id="299" r:id="rId13"/>
    <p:sldId id="290" r:id="rId14"/>
    <p:sldId id="289" r:id="rId15"/>
    <p:sldId id="288" r:id="rId16"/>
    <p:sldId id="287" r:id="rId17"/>
    <p:sldId id="293" r:id="rId18"/>
    <p:sldId id="295" r:id="rId19"/>
    <p:sldId id="297" r:id="rId20"/>
    <p:sldId id="296" r:id="rId21"/>
    <p:sldId id="300" r:id="rId22"/>
    <p:sldId id="278" r:id="rId23"/>
    <p:sldId id="301" r:id="rId24"/>
    <p:sldId id="303" r:id="rId25"/>
    <p:sldId id="280" r:id="rId26"/>
    <p:sldId id="304" r:id="rId27"/>
    <p:sldId id="308" r:id="rId28"/>
    <p:sldId id="305" r:id="rId29"/>
    <p:sldId id="272" r:id="rId30"/>
    <p:sldId id="274" r:id="rId31"/>
    <p:sldId id="277" r:id="rId32"/>
    <p:sldId id="273" r:id="rId33"/>
    <p:sldId id="276" r:id="rId34"/>
    <p:sldId id="298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2" autoAdjust="0"/>
    <p:restoredTop sz="94660"/>
  </p:normalViewPr>
  <p:slideViewPr>
    <p:cSldViewPr>
      <p:cViewPr>
        <p:scale>
          <a:sx n="70" d="100"/>
          <a:sy n="70" d="100"/>
        </p:scale>
        <p:origin x="-29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538B9C-0AF5-4260-837F-B866F0C68379}" type="datetimeFigureOut">
              <a:rPr lang="es-ES" smtClean="0"/>
              <a:pPr/>
              <a:t>24/01/2013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34BC47-6CEC-449F-94B9-E7E9A3ECB1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Qxit\Desktop\VID_20130124_001035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EQUDIA: DIAGRAMES PER A LA INTERPRETACIÓ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b="1" dirty="0">
                <a:latin typeface="Arial" pitchFamily="34" charset="0"/>
                <a:cs typeface="Arial" pitchFamily="34" charset="0"/>
              </a:rPr>
              <a:t>VISUAL D’EQUACIONS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DISPOSITIUS MÒBILS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2412776" y="3645024"/>
            <a:ext cx="6400800" cy="648072"/>
          </a:xfrm>
        </p:spPr>
        <p:txBody>
          <a:bodyPr>
            <a:noAutofit/>
          </a:bodyPr>
          <a:lstStyle/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Oriol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Janés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Pereira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es-ES" dirty="0"/>
          </a:p>
        </p:txBody>
      </p:sp>
      <p:pic>
        <p:nvPicPr>
          <p:cNvPr id="11266" name="Picture 2" descr="https://lh3.googleusercontent.com/ZzpyNmbkiEaPJqG_rSZOrZ0tWTvGlcDWvGS8nH2PDDGoHEWeiXdknquBMnrnOJMybkKbWprdqnByFE7PLVkEwdFyMZGA8R9Qx1QyoSTvIj8IIKhdSD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2402632" cy="24026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115616" y="5013176"/>
            <a:ext cx="438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Tutors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 	Sergio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Escalera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Guerrero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Oriol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Pujol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Vila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2627784" y="1340768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44208" y="1484784"/>
            <a:ext cx="2135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Crear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fills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Arrossegar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la base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avall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Apareixen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dependents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del primer</a:t>
            </a:r>
          </a:p>
        </p:txBody>
      </p:sp>
      <p:pic>
        <p:nvPicPr>
          <p:cNvPr id="110594" name="Picture 2" descr="https://lh3.googleusercontent.com/Ey1L_jUQMji0NABHtFT_lyO_IsCW5sQrTfkU0DrTovZLtVLAPuSr1-jWy-8ia4i6n8rwDZ4j-UaUWa9yoYa4k7XMqEX8s9ySiaXYSGNlGvzcJFJpAo0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717753" cy="222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5004048" y="1700808"/>
            <a:ext cx="1440160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3131840" y="2276872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444208" y="1484784"/>
            <a:ext cx="213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Modificar valor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variable: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Arrosegar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verticalment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des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vértex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superior</a:t>
            </a:r>
          </a:p>
          <a:p>
            <a:pPr>
              <a:buFontTx/>
              <a:buChar char="-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Necessita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camí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propagació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correcte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 descr="https://lh6.googleusercontent.com/XQ1uMk-hJjxA1bR51ulN010FaJnMGlqQSahaBjWhladudYfkySaF-tcs9YQ4FTWymcXbz3HxncNVgSzPNNdJ6MX6c3KNan1wwIWi0n4zoMJTzRZLyu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3980296" cy="148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5004048" y="1700808"/>
            <a:ext cx="1440160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3131840" y="2276872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pic>
        <p:nvPicPr>
          <p:cNvPr id="116738" name="Picture 2" descr="https://lh3.googleusercontent.com/lDSSuxa_pO1__h7uZ4Cdt4M-1tMHYSAavOQ1jujy5SlPlGV_rJQzntJHan8ACUMTD9MZBW5OzXJED9dvZjLSKfAqnzQlxx5nSTYB2VtGb9w6C42tIB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98" y="1556792"/>
            <a:ext cx="2939102" cy="2880320"/>
          </a:xfrm>
          <a:prstGeom prst="rect">
            <a:avLst/>
          </a:prstGeom>
          <a:noFill/>
        </p:spPr>
      </p:pic>
      <p:pic>
        <p:nvPicPr>
          <p:cNvPr id="116740" name="Picture 4" descr="https://lh4.googleusercontent.com/unPzcCiAHcsViT_tGGTmZb1FHfeMG-OLRXzP9nBYuTlupzxq_-RSAMqoGOLW9rfPo5hW8pqhiuGras1wZk8TE4NlzZTJ6x9cDAwplBNa7pK513BNpbz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2796555" cy="274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3995936" y="2780928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44208" y="1484784"/>
            <a:ext cx="2135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Eliminar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fulla: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Arrosegar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des de la base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amunt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Necessita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camí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propagació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correcte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42" name="Picture 2" descr="https://lh5.googleusercontent.com/xGChMupIKSK53s9oTWgbbfKLW0ZqHIYVGfE_YY3LTI3yY3p9MHiGfXN1oG_1rH6MO15KNi2eP1lKjDnzZGloDwJy2LIjoU2J11628HuLePuuw7qI6p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4568903" cy="2117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2627784" y="3645024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444208" y="1484784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Simplificar branca: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Arrosegar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des de la base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amunt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Elimina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intermitjos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fins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fulla</a:t>
            </a:r>
          </a:p>
        </p:txBody>
      </p:sp>
      <p:pic>
        <p:nvPicPr>
          <p:cNvPr id="113666" name="Picture 2" descr="https://lh3.googleusercontent.com/mv_-nr6-3rsLDSMhfO8Zeynnm4bumhwldMHq6K7NIRusxgxOwRn_rNjQLZEJvuCFDiE_vAu0wg-kj2SV7QrsgcIbCKCOoIS9yYEJwWA7ziBz7vTNI3Q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283968" cy="220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5004048" y="3068960"/>
            <a:ext cx="1440160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44208" y="1484784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Cambiar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proporció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entre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germans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Desplaçar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lateralment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una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línia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divisoria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Cambia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quantitat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d’àrea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reparteix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entre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germans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 descr="https://lh4.googleusercontent.com/EVHM7BbxS-s9qC4XA3Q87vl7zioovI3EyPM6uY9Rn02XLSKs8bWy4gxyrwIuJrQYl3Pw7Ytsd5eAiAtJOofM6fkjcl_vC_bpZFnoiXDoVLilr23QM7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406" y="4797152"/>
            <a:ext cx="5045594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995936" y="3789040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588224" y="1412776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Limitar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rang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variable: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LongClick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vértex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superior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podrà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pendre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valors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diferent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signe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l’actual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5714" name="Picture 2" descr="https://lh4.googleusercontent.com/bUp3jmuejC7mdkRLJhg9X0AokNpWnn8o1XXIcQDmvr_J_-WUmRtWfAit2hOMDSSu4K1lBGrJDeDXijRfvAxEyDdXoSsYK7XX1SWnvONO-JYjjpHOB8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2490413" cy="2319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827584" y="4653136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44208" y="1484784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Canviar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variable: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Clickar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sobre la variable a la barra lateral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Permet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personalitzar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d’una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835696" y="5301208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44208" y="148478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Canviar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d’operació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LongClick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l’interior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triangle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Canvia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l’operació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s’aplica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46" name="Picture 2" descr="https://lh6.googleusercontent.com/pe9lq5fTNtmImG8KEaNFuIL2MGqRBbkrdLt3ANZO3mq8SHK9T-hFzRDAzI9ThJkO9lKgPeHlVV3BoWaQ5TVl_TECi9Hs7If3acDWOKYeeT_x1DKitB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402239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2627784" y="4581128"/>
            <a:ext cx="1296144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44208" y="1484784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Canviar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precisió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valors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Arrossegar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des del centre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triangle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dreta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Varia el nombre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decimals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mostren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6498" name="Picture 2" descr="https://lh4.googleusercontent.com/7nvoVSd6ssFoHnmxMpy3f5rJgfr162XF7fTP_HYwz1ti6fRob2Ms6czU3MZSE1BOxlBD9HmYgsuV4caoBSXxZ9ADkmDIv0WiOJaHomFahHSUZ79J_SR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67277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latin typeface="Arial" pitchFamily="34" charset="0"/>
                <a:cs typeface="Arial" pitchFamily="34" charset="0"/>
              </a:rPr>
              <a:t>Índex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Introducció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Anàlisi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 Analítica</a:t>
            </a:r>
          </a:p>
          <a:p>
            <a:pPr marL="91440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Quantitativa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Evolució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dispositius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Previsions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Temps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 Costos)</a:t>
            </a:r>
          </a:p>
          <a:p>
            <a:pPr marL="914400" lvl="1" indent="-514350"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Plataforma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Disseny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78867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 Analítica</a:t>
            </a:r>
          </a:p>
          <a:p>
            <a:pPr marL="78867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pràctic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788670" lvl="1" indent="-514350">
              <a:buAutoNum type="arabicPeriod"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Interfície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gràfica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788670" lvl="1" indent="-514350"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Diagrama de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seqüència</a:t>
            </a:r>
            <a:endParaRPr lang="es-ES" sz="21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Avaluació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qualitativa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Divulgació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Conclusions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131840" y="5301208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444208" y="148478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Canviar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l’escala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horitzontal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Arrossegar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horitzontalment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des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vértex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superior.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Modifica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l’amplitud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variar el valor.</a:t>
            </a:r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pic>
        <p:nvPicPr>
          <p:cNvPr id="16386" name="Picture 2" descr="https://lh4.googleusercontent.com/-b_uQig31K8mXf5vbkVudgMmtVpn_qlIWuI8Us4Z2lC0rgrE-3bUpA53rnsvWACZpJmqQFFYS6MA98q8XCtab3GWYhldZF2ehZQGmACd4P5lnCDhgdQ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74441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3995936" y="4581128"/>
            <a:ext cx="1296144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444208" y="1484784"/>
            <a:ext cx="2135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Fer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zoom: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Botons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zoom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Amplia 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redueix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l’arbre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1728192" cy="8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Intefície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gràfica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ATOS\Downloads\Screenshot_2013-01-18-03-06-06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92888" cy="4995555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>
            <a:off x="6444208" y="908720"/>
            <a:ext cx="1152000" cy="503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24128" y="69269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Menú</a:t>
            </a:r>
            <a:endParaRPr lang="es-ES" dirty="0"/>
          </a:p>
        </p:txBody>
      </p:sp>
      <p:cxnSp>
        <p:nvCxnSpPr>
          <p:cNvPr id="10" name="9 Conector recto de flecha"/>
          <p:cNvCxnSpPr>
            <a:stCxn id="12" idx="1"/>
          </p:cNvCxnSpPr>
          <p:nvPr/>
        </p:nvCxnSpPr>
        <p:spPr>
          <a:xfrm flipH="1" flipV="1">
            <a:off x="2339752" y="2204864"/>
            <a:ext cx="792088" cy="61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131840" y="263691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Fórmula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1475656" y="2924944"/>
            <a:ext cx="792088" cy="61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195736" y="3429000"/>
            <a:ext cx="130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Llista</a:t>
            </a:r>
            <a:r>
              <a:rPr lang="es-ES" dirty="0" smtClean="0"/>
              <a:t> lateral</a:t>
            </a:r>
          </a:p>
          <a:p>
            <a:r>
              <a:rPr lang="es-ES" dirty="0" smtClean="0"/>
              <a:t>de </a:t>
            </a:r>
            <a:r>
              <a:rPr lang="es-ES" dirty="0" err="1" smtClean="0"/>
              <a:t>valors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740352" y="4765794"/>
            <a:ext cx="0" cy="75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380312" y="4437112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Zoom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72200" y="3140968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Arbre</a:t>
            </a:r>
            <a:r>
              <a:rPr lang="es-ES" dirty="0" smtClean="0"/>
              <a:t> principal</a:t>
            </a:r>
            <a:endParaRPr lang="es-ES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5796136" y="3501008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Intefície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gràfica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Qxit\Desktop\Screenshot_2013-01-23-22-36-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7"/>
            <a:ext cx="5688632" cy="3555395"/>
          </a:xfrm>
          <a:prstGeom prst="rect">
            <a:avLst/>
          </a:prstGeom>
          <a:noFill/>
        </p:spPr>
      </p:pic>
      <p:pic>
        <p:nvPicPr>
          <p:cNvPr id="1028" name="Picture 4" descr="C:\Users\Qxit\Desktop\Screenshot_2013-01-23-22-36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996680"/>
            <a:ext cx="4086622" cy="121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Classes</a:t>
            </a:r>
            <a:endParaRPr lang="es-ES" dirty="0"/>
          </a:p>
        </p:txBody>
      </p:sp>
      <p:pic>
        <p:nvPicPr>
          <p:cNvPr id="50178" name="Picture 2" descr="C:\Users\Qxit\Desktop\equdi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987188" cy="392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de diagrama de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seqüència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Qxit\Desktop\secu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9514" cy="5283964"/>
          </a:xfrm>
          <a:prstGeom prst="rect">
            <a:avLst/>
          </a:prstGeom>
          <a:noFill/>
        </p:spPr>
      </p:pic>
      <p:pic>
        <p:nvPicPr>
          <p:cNvPr id="10244" name="Picture 4" descr="C:\Users\Qxit\Desktop\prime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1"/>
            <a:ext cx="4896544" cy="253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de diagrama de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seqüència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Qxit\Desktop\secu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9514" cy="5283964"/>
          </a:xfrm>
          <a:prstGeom prst="rect">
            <a:avLst/>
          </a:prstGeom>
          <a:noFill/>
        </p:spPr>
      </p:pic>
      <p:pic>
        <p:nvPicPr>
          <p:cNvPr id="10244" name="Picture 4" descr="C:\Users\Qxit\Desktop\prime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1"/>
            <a:ext cx="4896544" cy="2538310"/>
          </a:xfrm>
          <a:prstGeom prst="rect">
            <a:avLst/>
          </a:prstGeom>
          <a:noFill/>
        </p:spPr>
      </p:pic>
      <p:pic>
        <p:nvPicPr>
          <p:cNvPr id="51202" name="Picture 2" descr="C:\Users\Qxit\Desktop\t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743325" cy="2105025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107504" y="1844824"/>
            <a:ext cx="4968552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de diagrama de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seqüència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Qxit\Desktop\secu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9514" cy="5283964"/>
          </a:xfrm>
          <a:prstGeom prst="rect">
            <a:avLst/>
          </a:prstGeom>
          <a:noFill/>
        </p:spPr>
      </p:pic>
      <p:pic>
        <p:nvPicPr>
          <p:cNvPr id="10244" name="Picture 4" descr="C:\Users\Qxit\Desktop\prime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1"/>
            <a:ext cx="4896544" cy="253831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107504" y="1844824"/>
            <a:ext cx="4968552" cy="1944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3252" name="Picture 4" descr="C:\Users\Qxit\Desktop\t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312368" cy="265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de diagrama de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seqüència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Qxit\Desktop\secu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9514" cy="5283964"/>
          </a:xfrm>
          <a:prstGeom prst="rect">
            <a:avLst/>
          </a:prstGeom>
          <a:noFill/>
        </p:spPr>
      </p:pic>
      <p:pic>
        <p:nvPicPr>
          <p:cNvPr id="10244" name="Picture 4" descr="C:\Users\Qxit\Desktop\prime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1"/>
            <a:ext cx="4896544" cy="2538310"/>
          </a:xfrm>
          <a:prstGeom prst="rect">
            <a:avLst/>
          </a:prstGeom>
          <a:noFill/>
        </p:spPr>
      </p:pic>
      <p:pic>
        <p:nvPicPr>
          <p:cNvPr id="52226" name="Picture 2" descr="C:\Users\Qxit\Desktop\t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2736304" cy="2841546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5004048" y="1124744"/>
            <a:ext cx="3744416" cy="5544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pràctic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67744" y="1484784"/>
            <a:ext cx="454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 corrected = Ca pl + 0.8 * (4 - </a:t>
            </a:r>
            <a:r>
              <a:rPr lang="en-US" dirty="0" err="1" smtClean="0"/>
              <a:t>Albumina</a:t>
            </a:r>
            <a:r>
              <a:rPr lang="en-US" dirty="0" smtClean="0"/>
              <a:t>)</a:t>
            </a:r>
            <a:endParaRPr lang="es-E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744416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779375" cy="23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767064" cy="23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93096"/>
            <a:ext cx="3824670" cy="239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>
                <a:latin typeface="Arial" pitchFamily="34" charset="0"/>
                <a:cs typeface="Arial" pitchFamily="34" charset="0"/>
              </a:rPr>
              <a:t>Introducció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3106688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200" dirty="0" err="1">
                <a:latin typeface="Arial" pitchFamily="34" charset="0"/>
                <a:cs typeface="Arial" pitchFamily="34" charset="0"/>
              </a:rPr>
              <a:t>Evolució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Més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alt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nivell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Més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identificable</a:t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Més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modular</a:t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Interacció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natural</a:t>
            </a:r>
          </a:p>
        </p:txBody>
      </p:sp>
      <p:pic>
        <p:nvPicPr>
          <p:cNvPr id="14338" name="Picture 2" descr="https://lh5.googleusercontent.com/fOdWo0cn2flcU55AYfL0WUZWPGLeZKEZ-0XQpM-Si-7of7itWGS3eoOZQn0ai6QtzbNIHOErzK6qBZpFeHbgdHdcCvrt0YqeZibqvLXF3wDONZIyIQ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036772" cy="2852193"/>
          </a:xfrm>
          <a:prstGeom prst="rect">
            <a:avLst/>
          </a:prstGeom>
          <a:noFill/>
        </p:spPr>
      </p:pic>
      <p:pic>
        <p:nvPicPr>
          <p:cNvPr id="14340" name="Picture 4" descr="https://lh6.googleusercontent.com/RQ-V4MlK8iSj6fO1kSydDzewSuwgX6LcUPFggx-Ulq2HhBTCJimEJ-BXY51vRzjxYigF_vrjC1jR3diVZsGpN9LANnOpMKKy2H5h07_Bz5mFyBFxq2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257675" cy="2362200"/>
          </a:xfrm>
          <a:prstGeom prst="rect">
            <a:avLst/>
          </a:prstGeom>
          <a:noFill/>
        </p:spPr>
      </p:pic>
      <p:pic>
        <p:nvPicPr>
          <p:cNvPr id="14342" name="Picture 6" descr="https://lh5.googleusercontent.com/bscv-N8-n5mNqh_rN07m9u28IEI4Vw6oGITq_VcOvkVZDfOCjcT07-NlEZfpSmuSH9Jw5LdE2JyWcYmq3XfAda-hH1kPvCLyA1fDzyoKWZvn00Rq-k0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426" y="4509120"/>
            <a:ext cx="5178008" cy="2186173"/>
          </a:xfrm>
          <a:prstGeom prst="rect">
            <a:avLst/>
          </a:prstGeom>
          <a:noFill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805264"/>
            <a:ext cx="2232248" cy="4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pràctic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VID_20130124_0010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784298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Avaluació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qualitativa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DATOS\Downloads\aomej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5328592" cy="49967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92080" y="2204864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Proves</a:t>
            </a:r>
            <a:r>
              <a:rPr lang="es-ES" dirty="0" smtClean="0"/>
              <a:t> </a:t>
            </a:r>
            <a:r>
              <a:rPr lang="es-ES" dirty="0" err="1" smtClean="0"/>
              <a:t>fetes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Persones </a:t>
            </a:r>
            <a:r>
              <a:rPr lang="es-ES" dirty="0" err="1" smtClean="0"/>
              <a:t>voluntàries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Públic</a:t>
            </a:r>
            <a:r>
              <a:rPr lang="es-ES" dirty="0" smtClean="0"/>
              <a:t> a </a:t>
            </a:r>
            <a:r>
              <a:rPr lang="es-ES" dirty="0" err="1" smtClean="0"/>
              <a:t>jornades</a:t>
            </a:r>
            <a:r>
              <a:rPr lang="es-ES" dirty="0" smtClean="0"/>
              <a:t> de </a:t>
            </a:r>
            <a:r>
              <a:rPr lang="es-ES" dirty="0" err="1" smtClean="0"/>
              <a:t>divulgació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Divulgació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19672" y="1700808"/>
            <a:ext cx="1594520" cy="60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CatSalut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170080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Festa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Ciència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Qxit\Downloads\20120607_20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331973" cy="3248980"/>
          </a:xfrm>
          <a:prstGeom prst="rect">
            <a:avLst/>
          </a:prstGeom>
          <a:noFill/>
        </p:spPr>
      </p:pic>
      <p:pic>
        <p:nvPicPr>
          <p:cNvPr id="22531" name="Picture 3" descr="C:\Users\Qxit\Downloads\FOTO  JTT 120616 Actors FORMUGRAM V Explica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10550"/>
            <a:ext cx="4301704" cy="324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Proves</a:t>
            </a:r>
            <a:r>
              <a:rPr lang="es-ES" dirty="0" smtClean="0"/>
              <a:t> </a:t>
            </a:r>
            <a:r>
              <a:rPr lang="es-ES" dirty="0" err="1" smtClean="0"/>
              <a:t>realitzades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Punts</a:t>
            </a:r>
            <a:r>
              <a:rPr lang="es-ES" dirty="0" smtClean="0"/>
              <a:t> </a:t>
            </a:r>
            <a:r>
              <a:rPr lang="es-ES" dirty="0" err="1" smtClean="0"/>
              <a:t>forts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Inconvenients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Possibles</a:t>
            </a:r>
            <a:r>
              <a:rPr lang="es-ES" dirty="0" smtClean="0"/>
              <a:t> </a:t>
            </a:r>
            <a:r>
              <a:rPr lang="es-ES" dirty="0" err="1" smtClean="0"/>
              <a:t>línies</a:t>
            </a:r>
            <a:r>
              <a:rPr lang="es-ES" dirty="0" smtClean="0"/>
              <a:t> </a:t>
            </a:r>
            <a:r>
              <a:rPr lang="es-ES" dirty="0" err="1" smtClean="0"/>
              <a:t>futures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Preguntes?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dirty="0">
                <a:latin typeface="Arial" pitchFamily="34" charset="0"/>
                <a:cs typeface="Arial" pitchFamily="34" charset="0"/>
              </a:rPr>
              <a:t> Analítica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978896" cy="13247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conjunts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Claredat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dependències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lh3.googleusercontent.com/K-vYhSvcR7NEEyCIKfjm8uoCsTAYqC3wUkYUxgETrY8N0DKthMWtxMxezdexkhtn1Qtl2Fe96ADYM6Fpgg8yMiF27zFJwLjJGgzI-ea0cgkb3h9HYw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4047367" cy="3538917"/>
          </a:xfrm>
          <a:prstGeom prst="rect">
            <a:avLst/>
          </a:prstGeom>
          <a:noFill/>
        </p:spPr>
      </p:pic>
      <p:pic>
        <p:nvPicPr>
          <p:cNvPr id="16388" name="Picture 4" descr="https://lh5.googleusercontent.com/TdENAS7ar2PiRen7ZUp1AS46yclF0ZO3olan3hnQDJN5UUdazZVQG1V_4SZwZneZLI_KZPpyp1LdqhRMN0JNHgc05kvrIWqgJpuRZlNceqL4PCih90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56263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err="1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Quantitativa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42792" cy="12527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Representació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conjunts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Claredat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dependències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Visualització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quantitats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Qxit\Downloads\31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40768"/>
            <a:ext cx="5057377" cy="510592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63888" y="501317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</a:t>
            </a:r>
            <a:r>
              <a:rPr lang="es-ES" dirty="0" smtClean="0"/>
              <a:t> = c + (a + b)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Anàlisi</a:t>
            </a:r>
            <a:r>
              <a:rPr lang="es-ES" dirty="0" smtClean="0"/>
              <a:t> (plataforma)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1556792"/>
            <a:ext cx="4320480" cy="24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Per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què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Programació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en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mútiples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llenguatges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Gran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popularitat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Bona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projecció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Independència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de Hardware</a:t>
            </a:r>
          </a:p>
          <a:p>
            <a:pPr>
              <a:buFontTx/>
              <a:buChar char="-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Gran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comunitat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Qxit\Desktop\andr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381325" cy="338132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27584" y="5949280"/>
            <a:ext cx="4046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err="1">
                <a:latin typeface="Arial" pitchFamily="34" charset="0"/>
                <a:cs typeface="Arial" pitchFamily="34" charset="0"/>
              </a:rPr>
              <a:t>Dispositiu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utilitzat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Motorola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Xoom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Qxit\Desktop\motorola-xoom_wifi-main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2557233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err="1">
                <a:latin typeface="Arial" pitchFamily="34" charset="0"/>
                <a:cs typeface="Arial" pitchFamily="34" charset="0"/>
              </a:rPr>
              <a:t>Previsions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s-ES" sz="3600" dirty="0" err="1">
                <a:latin typeface="Arial" pitchFamily="34" charset="0"/>
                <a:cs typeface="Arial" pitchFamily="34" charset="0"/>
              </a:rPr>
              <a:t>Temps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 i Costos)</a:t>
            </a:r>
          </a:p>
        </p:txBody>
      </p:sp>
      <p:pic>
        <p:nvPicPr>
          <p:cNvPr id="18434" name="Picture 2" descr="https://lh6.googleusercontent.com/hxbYJavan6Hfc6Qkzpm8bIMI0Q25LJJPNO-QzpwtZWlwAuBMQysYN9EhWxB-pSdEXHpH9Uey5UWMnbK-mIJqzNHwEoAUeNjr1BRDZuWlQUYFVb08HA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29005" cy="2088232"/>
          </a:xfrm>
          <a:prstGeom prst="rect">
            <a:avLst/>
          </a:prstGeom>
          <a:noFill/>
        </p:spPr>
      </p:pic>
      <p:pic>
        <p:nvPicPr>
          <p:cNvPr id="18436" name="Picture 4" descr="https://lh5.googleusercontent.com/LdHqK0fe3xgqJzuaCCQ2Ee1FxOGKEnRVdOcz81fCadbJLR92xixmcqVEHQgn9nK9rjH-NFgJ05RHPQYjxF-MU4c3BIxwzny9I-7Pnm8aNBpLkHsnhw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10447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979712" y="1988840"/>
            <a:ext cx="1296144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Documents and Settings\uojp1a\Escritorio\Equ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3384"/>
            <a:ext cx="6198297" cy="52839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Casos </a:t>
            </a:r>
            <a:r>
              <a:rPr lang="es-ES" dirty="0" err="1"/>
              <a:t>d'ús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444208" y="1484784"/>
            <a:ext cx="2135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Bloquejar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Interacció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Clickar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l’interior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 del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triangle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Impideix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el valor de la variable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sigui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modificat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https://lh4.googleusercontent.com/8hNasnyBfYyUJL5ZpC-gKG1MFhMnh17z2Fr-L1gcAFzY-Z8_03p7pIKbHunar7rkTlgMUGYUWaDHPuZg8v8EbfzEDGJpiXpOhU4x8KSoOMRDMGQ5-U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09120"/>
            <a:ext cx="1811141" cy="1572244"/>
          </a:xfrm>
          <a:prstGeom prst="rect">
            <a:avLst/>
          </a:prstGeom>
          <a:noFill/>
        </p:spPr>
      </p:pic>
      <p:pic>
        <p:nvPicPr>
          <p:cNvPr id="3076" name="Picture 4" descr="https://lh6.googleusercontent.com/06-kNTnjWoaCoTNop9H4ypsW7HnHknxIEozW2hqlsrVU5cVrTw-gB_lpePwLCg08HE3HJQB5WQUvs1ZpwtUf3dV4x88K0ebol0IbRfWYLEj_uMXEHAx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509120"/>
            <a:ext cx="182488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684</TotalTime>
  <Words>487</Words>
  <Application>Microsoft Office PowerPoint</Application>
  <PresentationFormat>Presentación en pantalla (4:3)</PresentationFormat>
  <Paragraphs>158</Paragraphs>
  <Slides>34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Origen</vt:lpstr>
      <vt:lpstr>EQUDIA: DIAGRAMES PER A LA INTERPRETACIÓ VISUAL D’EQUACIONS EN DISPOSITIUS MÒBILS</vt:lpstr>
      <vt:lpstr>Índex</vt:lpstr>
      <vt:lpstr>Introducció</vt:lpstr>
      <vt:lpstr>Representació Analítica</vt:lpstr>
      <vt:lpstr>Representació Quantitativa</vt:lpstr>
      <vt:lpstr>Anàlisi (plataforma)</vt:lpstr>
      <vt:lpstr>Previsions (Temps i Costos)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Casos d'ús</vt:lpstr>
      <vt:lpstr>Intefície gràfica</vt:lpstr>
      <vt:lpstr>Intefície gràfica</vt:lpstr>
      <vt:lpstr>Classes</vt:lpstr>
      <vt:lpstr>Exemple de diagrama de seqüència</vt:lpstr>
      <vt:lpstr>Exemple de diagrama de seqüència</vt:lpstr>
      <vt:lpstr>Exemple de diagrama de seqüència</vt:lpstr>
      <vt:lpstr>Exemple de diagrama de seqüència</vt:lpstr>
      <vt:lpstr>Exemple pràctic</vt:lpstr>
      <vt:lpstr>Exemple pràctic</vt:lpstr>
      <vt:lpstr>Avaluació qualitativa</vt:lpstr>
      <vt:lpstr>Divulgació</vt:lpstr>
      <vt:lpstr>Conclusions</vt:lpstr>
      <vt:lpstr>Preguntes?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EQUDIA: DIAGRAMES PER A LA INTERPRETACIÓ VISUAL D’EQUACIONS EN DISPOSITIUS MÒBILS</dc:title>
  <dc:creator>Qxit</dc:creator>
  <cp:lastModifiedBy>Qxit</cp:lastModifiedBy>
  <cp:revision>64</cp:revision>
  <dcterms:created xsi:type="dcterms:W3CDTF">2013-01-22T22:21:19Z</dcterms:created>
  <dcterms:modified xsi:type="dcterms:W3CDTF">2013-01-24T09:33:06Z</dcterms:modified>
</cp:coreProperties>
</file>