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E30"/>
    <a:srgbClr val="C49500"/>
    <a:srgbClr val="33CC33"/>
    <a:srgbClr val="E7E8E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95878" autoAdjust="0"/>
  </p:normalViewPr>
  <p:slideViewPr>
    <p:cSldViewPr>
      <p:cViewPr>
        <p:scale>
          <a:sx n="66" d="100"/>
          <a:sy n="66" d="100"/>
        </p:scale>
        <p:origin x="300" y="4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98F9D-4616-4961-9EE1-7104D6B91C12}"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s-ES"/>
        </a:p>
      </dgm:t>
    </dgm:pt>
    <dgm:pt modelId="{01812E63-196F-459C-B2E5-BFABDB983290}">
      <dgm:prSet phldrT="[Texto]" custT="1"/>
      <dgm:spPr/>
      <dgm:t>
        <a:bodyPr/>
        <a:lstStyle/>
        <a:p>
          <a:r>
            <a:rPr lang="es-ES" sz="4500" dirty="0" smtClean="0"/>
            <a:t>G1</a:t>
          </a:r>
          <a:endParaRPr lang="es-ES" sz="4500" dirty="0"/>
        </a:p>
      </dgm:t>
    </dgm:pt>
    <dgm:pt modelId="{9FAE2BDC-C8C9-4BDA-83FD-0B45F1FD2C22}" type="parTrans" cxnId="{FA75FFDA-2BEF-4549-B404-AC14009B6224}">
      <dgm:prSet/>
      <dgm:spPr/>
      <dgm:t>
        <a:bodyPr/>
        <a:lstStyle/>
        <a:p>
          <a:endParaRPr lang="es-ES"/>
        </a:p>
      </dgm:t>
    </dgm:pt>
    <dgm:pt modelId="{6B7419B1-0E94-4C5E-BF41-4B14DB986A92}" type="sibTrans" cxnId="{FA75FFDA-2BEF-4549-B404-AC14009B6224}">
      <dgm:prSet/>
      <dgm:spPr/>
      <dgm:t>
        <a:bodyPr/>
        <a:lstStyle/>
        <a:p>
          <a:endParaRPr lang="es-ES"/>
        </a:p>
      </dgm:t>
    </dgm:pt>
    <dgm:pt modelId="{80F23713-9CA5-4197-8112-D1AC59F6C5A1}">
      <dgm:prSet phldrT="[Texto]"/>
      <dgm:spPr/>
      <dgm:t>
        <a:bodyPr/>
        <a:lstStyle/>
        <a:p>
          <a:r>
            <a:rPr lang="es-ES" baseline="0" dirty="0" smtClean="0"/>
            <a:t>G1</a:t>
          </a:r>
          <a:r>
            <a:rPr lang="es-ES" baseline="-25000" dirty="0" smtClean="0"/>
            <a:t>1</a:t>
          </a:r>
          <a:endParaRPr lang="es-ES" baseline="-25000" dirty="0"/>
        </a:p>
      </dgm:t>
    </dgm:pt>
    <dgm:pt modelId="{0C0A5EDA-3ADD-40F8-A425-ECA1D0E87400}" type="parTrans" cxnId="{64185F6F-69D5-488B-A71D-789BDA13B84F}">
      <dgm:prSet/>
      <dgm:spPr/>
      <dgm:t>
        <a:bodyPr/>
        <a:lstStyle/>
        <a:p>
          <a:endParaRPr lang="es-ES"/>
        </a:p>
      </dgm:t>
    </dgm:pt>
    <dgm:pt modelId="{2AD69071-BE3F-4DCB-846E-FB7B8B59C33B}" type="sibTrans" cxnId="{64185F6F-69D5-488B-A71D-789BDA13B84F}">
      <dgm:prSet/>
      <dgm:spPr/>
      <dgm:t>
        <a:bodyPr/>
        <a:lstStyle/>
        <a:p>
          <a:endParaRPr lang="es-ES"/>
        </a:p>
      </dgm:t>
    </dgm:pt>
    <dgm:pt modelId="{9B0837BE-5CBC-4C8F-87CE-57D6188C4574}">
      <dgm:prSet phldrT="[Texto]"/>
      <dgm:spPr/>
      <dgm:t>
        <a:bodyPr/>
        <a:lstStyle/>
        <a:p>
          <a:r>
            <a:rPr lang="es-ES" baseline="0" dirty="0" smtClean="0"/>
            <a:t>G1</a:t>
          </a:r>
          <a:r>
            <a:rPr lang="es-ES" baseline="-25000" dirty="0" smtClean="0"/>
            <a:t>2</a:t>
          </a:r>
          <a:endParaRPr lang="es-ES" baseline="-25000" dirty="0"/>
        </a:p>
      </dgm:t>
    </dgm:pt>
    <dgm:pt modelId="{E09C8C12-3BAC-4297-9D19-FB9DAFC44058}" type="parTrans" cxnId="{7D7AB009-8894-478E-814A-9D8BC1391483}">
      <dgm:prSet/>
      <dgm:spPr/>
      <dgm:t>
        <a:bodyPr/>
        <a:lstStyle/>
        <a:p>
          <a:endParaRPr lang="es-ES"/>
        </a:p>
      </dgm:t>
    </dgm:pt>
    <dgm:pt modelId="{E65A8AC7-227A-4F66-BB9D-6F40E8301D32}" type="sibTrans" cxnId="{7D7AB009-8894-478E-814A-9D8BC1391483}">
      <dgm:prSet/>
      <dgm:spPr/>
      <dgm:t>
        <a:bodyPr/>
        <a:lstStyle/>
        <a:p>
          <a:endParaRPr lang="es-ES"/>
        </a:p>
      </dgm:t>
    </dgm:pt>
    <dgm:pt modelId="{D726D001-AB85-48A4-B6F1-DD77F818741A}">
      <dgm:prSet phldrT="[Texto]" custT="1"/>
      <dgm:spPr/>
      <dgm:t>
        <a:bodyPr/>
        <a:lstStyle/>
        <a:p>
          <a:r>
            <a:rPr lang="es-ES" sz="4500" dirty="0" smtClean="0"/>
            <a:t>G2</a:t>
          </a:r>
          <a:endParaRPr lang="es-ES" sz="4500" dirty="0"/>
        </a:p>
      </dgm:t>
    </dgm:pt>
    <dgm:pt modelId="{ADFCA35A-B0D4-4CD0-9C42-7F842A09AFC3}" type="parTrans" cxnId="{F3247DE4-58E0-4EAF-B829-9AF92801C5E5}">
      <dgm:prSet/>
      <dgm:spPr/>
      <dgm:t>
        <a:bodyPr/>
        <a:lstStyle/>
        <a:p>
          <a:endParaRPr lang="es-ES"/>
        </a:p>
      </dgm:t>
    </dgm:pt>
    <dgm:pt modelId="{43521BF0-32A6-4492-B387-8B37EA7F460B}" type="sibTrans" cxnId="{F3247DE4-58E0-4EAF-B829-9AF92801C5E5}">
      <dgm:prSet/>
      <dgm:spPr/>
      <dgm:t>
        <a:bodyPr/>
        <a:lstStyle/>
        <a:p>
          <a:endParaRPr lang="es-ES"/>
        </a:p>
      </dgm:t>
    </dgm:pt>
    <dgm:pt modelId="{7C54B350-D930-4291-A0AD-FC8264EB4E87}">
      <dgm:prSet phldrT="[Texto]"/>
      <dgm:spPr/>
      <dgm:t>
        <a:bodyPr/>
        <a:lstStyle/>
        <a:p>
          <a:r>
            <a:rPr lang="es-ES" baseline="0" dirty="0" smtClean="0"/>
            <a:t>G2</a:t>
          </a:r>
          <a:r>
            <a:rPr lang="es-ES" baseline="-25000" dirty="0" smtClean="0"/>
            <a:t>1</a:t>
          </a:r>
          <a:endParaRPr lang="es-ES" dirty="0"/>
        </a:p>
      </dgm:t>
    </dgm:pt>
    <dgm:pt modelId="{44A1339E-C8FF-471E-A6E7-5601CCAD08D1}" type="parTrans" cxnId="{B4325A16-1AA5-43F9-95D9-2463943F49BE}">
      <dgm:prSet/>
      <dgm:spPr/>
      <dgm:t>
        <a:bodyPr/>
        <a:lstStyle/>
        <a:p>
          <a:endParaRPr lang="es-ES"/>
        </a:p>
      </dgm:t>
    </dgm:pt>
    <dgm:pt modelId="{26FAAA4A-6285-49D6-93EF-25000958E3B6}" type="sibTrans" cxnId="{B4325A16-1AA5-43F9-95D9-2463943F49BE}">
      <dgm:prSet/>
      <dgm:spPr/>
      <dgm:t>
        <a:bodyPr/>
        <a:lstStyle/>
        <a:p>
          <a:endParaRPr lang="es-ES"/>
        </a:p>
      </dgm:t>
    </dgm:pt>
    <dgm:pt modelId="{59C552BE-F3D8-43DF-8E5A-D83249E88B12}">
      <dgm:prSet phldrT="[Texto]"/>
      <dgm:spPr/>
      <dgm:t>
        <a:bodyPr/>
        <a:lstStyle/>
        <a:p>
          <a:r>
            <a:rPr lang="es-ES" dirty="0" smtClean="0"/>
            <a:t>…</a:t>
          </a:r>
          <a:endParaRPr lang="es-ES" dirty="0"/>
        </a:p>
      </dgm:t>
    </dgm:pt>
    <dgm:pt modelId="{8819D8F7-C336-42E3-8C2F-CF46866D6E2A}" type="parTrans" cxnId="{2EB246E7-544A-4611-8B79-843830D56926}">
      <dgm:prSet/>
      <dgm:spPr/>
      <dgm:t>
        <a:bodyPr/>
        <a:lstStyle/>
        <a:p>
          <a:endParaRPr lang="es-ES"/>
        </a:p>
      </dgm:t>
    </dgm:pt>
    <dgm:pt modelId="{543BE424-65CF-4EF1-843E-90894ABE656F}" type="sibTrans" cxnId="{2EB246E7-544A-4611-8B79-843830D56926}">
      <dgm:prSet/>
      <dgm:spPr/>
      <dgm:t>
        <a:bodyPr/>
        <a:lstStyle/>
        <a:p>
          <a:endParaRPr lang="es-ES"/>
        </a:p>
      </dgm:t>
    </dgm:pt>
    <dgm:pt modelId="{C67E39E9-CDEB-47DF-BABA-0F591C46CD04}">
      <dgm:prSet phldrT="[Texto]"/>
      <dgm:spPr/>
      <dgm:t>
        <a:bodyPr/>
        <a:lstStyle/>
        <a:p>
          <a:r>
            <a:rPr lang="es-ES" baseline="-25000" dirty="0" smtClean="0"/>
            <a:t>…</a:t>
          </a:r>
          <a:endParaRPr lang="es-ES" baseline="-25000" dirty="0"/>
        </a:p>
      </dgm:t>
    </dgm:pt>
    <dgm:pt modelId="{1638555B-6136-479B-AB87-92ECFEFE97F9}" type="parTrans" cxnId="{3F35FA33-5B34-4331-BA8C-7F8EAD4E6489}">
      <dgm:prSet/>
      <dgm:spPr/>
      <dgm:t>
        <a:bodyPr/>
        <a:lstStyle/>
        <a:p>
          <a:endParaRPr lang="es-ES"/>
        </a:p>
      </dgm:t>
    </dgm:pt>
    <dgm:pt modelId="{AA46EEAD-E8C2-41CA-9D1C-DD08343CD5AB}" type="sibTrans" cxnId="{3F35FA33-5B34-4331-BA8C-7F8EAD4E6489}">
      <dgm:prSet/>
      <dgm:spPr/>
      <dgm:t>
        <a:bodyPr/>
        <a:lstStyle/>
        <a:p>
          <a:endParaRPr lang="es-ES"/>
        </a:p>
      </dgm:t>
    </dgm:pt>
    <dgm:pt modelId="{34F0D3EE-4C9A-4461-B21E-C249C501D6A7}">
      <dgm:prSet phldrT="[Texto]"/>
      <dgm:spPr/>
      <dgm:t>
        <a:bodyPr/>
        <a:lstStyle/>
        <a:p>
          <a:r>
            <a:rPr lang="es-ES" baseline="0" dirty="0" smtClean="0"/>
            <a:t>G1</a:t>
          </a:r>
          <a:r>
            <a:rPr lang="es-ES" baseline="-25000" dirty="0" smtClean="0"/>
            <a:t>3</a:t>
          </a:r>
          <a:endParaRPr lang="es-ES" baseline="-25000" dirty="0"/>
        </a:p>
      </dgm:t>
    </dgm:pt>
    <dgm:pt modelId="{BA2BFACF-C71C-4966-B00A-D8E6002120D2}" type="parTrans" cxnId="{2051F43F-91B8-4307-BA09-AE2239353DE7}">
      <dgm:prSet/>
      <dgm:spPr/>
      <dgm:t>
        <a:bodyPr/>
        <a:lstStyle/>
        <a:p>
          <a:endParaRPr lang="es-ES"/>
        </a:p>
      </dgm:t>
    </dgm:pt>
    <dgm:pt modelId="{BA9B25E4-3EF7-4C1B-A8AE-41EC9BBF4232}" type="sibTrans" cxnId="{2051F43F-91B8-4307-BA09-AE2239353DE7}">
      <dgm:prSet/>
      <dgm:spPr/>
      <dgm:t>
        <a:bodyPr/>
        <a:lstStyle/>
        <a:p>
          <a:endParaRPr lang="es-ES"/>
        </a:p>
      </dgm:t>
    </dgm:pt>
    <dgm:pt modelId="{4FE6846C-BBB4-4A8F-960A-131B5A0804D1}">
      <dgm:prSet phldrT="[Texto]"/>
      <dgm:spPr/>
      <dgm:t>
        <a:bodyPr/>
        <a:lstStyle/>
        <a:p>
          <a:r>
            <a:rPr lang="es-ES" baseline="0" dirty="0" smtClean="0"/>
            <a:t>G2</a:t>
          </a:r>
          <a:r>
            <a:rPr lang="es-ES" baseline="-25000" dirty="0" smtClean="0"/>
            <a:t>2</a:t>
          </a:r>
          <a:endParaRPr lang="es-ES" baseline="-25000" dirty="0"/>
        </a:p>
      </dgm:t>
    </dgm:pt>
    <dgm:pt modelId="{9DC6FE2F-3F05-45FD-9CF3-7B278DAEE397}" type="parTrans" cxnId="{C03F6CE6-EA33-4A78-A888-2785CE8B9315}">
      <dgm:prSet/>
      <dgm:spPr/>
      <dgm:t>
        <a:bodyPr/>
        <a:lstStyle/>
        <a:p>
          <a:endParaRPr lang="es-ES"/>
        </a:p>
      </dgm:t>
    </dgm:pt>
    <dgm:pt modelId="{46D6EF73-3906-44FD-BD12-D40A8B6C6EF5}" type="sibTrans" cxnId="{C03F6CE6-EA33-4A78-A888-2785CE8B9315}">
      <dgm:prSet/>
      <dgm:spPr/>
      <dgm:t>
        <a:bodyPr/>
        <a:lstStyle/>
        <a:p>
          <a:endParaRPr lang="es-ES"/>
        </a:p>
      </dgm:t>
    </dgm:pt>
    <dgm:pt modelId="{CC72431E-4390-4AA7-B45C-373B8C74AAAE}">
      <dgm:prSet phldrT="[Texto]"/>
      <dgm:spPr/>
      <dgm:t>
        <a:bodyPr/>
        <a:lstStyle/>
        <a:p>
          <a:r>
            <a:rPr lang="es-ES" baseline="-25000" dirty="0" smtClean="0"/>
            <a:t>…</a:t>
          </a:r>
          <a:endParaRPr lang="es-ES" baseline="-25000" dirty="0"/>
        </a:p>
      </dgm:t>
    </dgm:pt>
    <dgm:pt modelId="{2C40F76F-FF2B-43C7-872C-601A66AD697B}" type="parTrans" cxnId="{558CA125-10A9-405E-8901-031DC26BA568}">
      <dgm:prSet/>
      <dgm:spPr/>
      <dgm:t>
        <a:bodyPr/>
        <a:lstStyle/>
        <a:p>
          <a:endParaRPr lang="es-ES"/>
        </a:p>
      </dgm:t>
    </dgm:pt>
    <dgm:pt modelId="{4FD62824-E429-4882-A6C1-B59E8A651B36}" type="sibTrans" cxnId="{558CA125-10A9-405E-8901-031DC26BA568}">
      <dgm:prSet/>
      <dgm:spPr/>
      <dgm:t>
        <a:bodyPr/>
        <a:lstStyle/>
        <a:p>
          <a:endParaRPr lang="es-ES"/>
        </a:p>
      </dgm:t>
    </dgm:pt>
    <dgm:pt modelId="{4B60E05B-3FB7-4EC9-BB10-02280387FCD1}">
      <dgm:prSet phldrT="[Texto]"/>
      <dgm:spPr/>
      <dgm:t>
        <a:bodyPr/>
        <a:lstStyle/>
        <a:p>
          <a:r>
            <a:rPr lang="es-ES" baseline="0" dirty="0" smtClean="0"/>
            <a:t>G2</a:t>
          </a:r>
          <a:r>
            <a:rPr lang="es-ES" baseline="-25000" dirty="0" smtClean="0"/>
            <a:t>3</a:t>
          </a:r>
          <a:endParaRPr lang="es-ES" baseline="-25000" dirty="0"/>
        </a:p>
      </dgm:t>
    </dgm:pt>
    <dgm:pt modelId="{D420A47A-4194-4E10-854F-FAB442FF92F3}" type="parTrans" cxnId="{01DDD526-DB0B-4BEB-B61C-164D88E15F63}">
      <dgm:prSet/>
      <dgm:spPr/>
      <dgm:t>
        <a:bodyPr/>
        <a:lstStyle/>
        <a:p>
          <a:endParaRPr lang="es-ES"/>
        </a:p>
      </dgm:t>
    </dgm:pt>
    <dgm:pt modelId="{95FB09B1-F7AB-4D7E-A04A-B3F534D56836}" type="sibTrans" cxnId="{01DDD526-DB0B-4BEB-B61C-164D88E15F63}">
      <dgm:prSet/>
      <dgm:spPr/>
      <dgm:t>
        <a:bodyPr/>
        <a:lstStyle/>
        <a:p>
          <a:endParaRPr lang="es-ES"/>
        </a:p>
      </dgm:t>
    </dgm:pt>
    <dgm:pt modelId="{D3E524F8-8013-43BD-8BD4-3004FDB25EC3}">
      <dgm:prSet phldrT="[Texto]"/>
      <dgm:spPr/>
      <dgm:t>
        <a:bodyPr/>
        <a:lstStyle/>
        <a:p>
          <a:r>
            <a:rPr lang="es-ES" baseline="0" dirty="0" smtClean="0"/>
            <a:t>Gn</a:t>
          </a:r>
          <a:r>
            <a:rPr lang="es-ES" baseline="-25000" dirty="0" smtClean="0"/>
            <a:t>3</a:t>
          </a:r>
          <a:endParaRPr lang="es-ES" baseline="-25000" dirty="0"/>
        </a:p>
      </dgm:t>
    </dgm:pt>
    <dgm:pt modelId="{82ABDF80-2032-404E-BEEF-59CC961593FD}" type="parTrans" cxnId="{23C318F2-8FDA-40E6-BC95-055B91AEC286}">
      <dgm:prSet/>
      <dgm:spPr/>
      <dgm:t>
        <a:bodyPr/>
        <a:lstStyle/>
        <a:p>
          <a:endParaRPr lang="es-ES"/>
        </a:p>
      </dgm:t>
    </dgm:pt>
    <dgm:pt modelId="{D14277D2-284D-44E9-8DEA-F971F57AEC0A}" type="sibTrans" cxnId="{23C318F2-8FDA-40E6-BC95-055B91AEC286}">
      <dgm:prSet/>
      <dgm:spPr/>
      <dgm:t>
        <a:bodyPr/>
        <a:lstStyle/>
        <a:p>
          <a:endParaRPr lang="es-ES"/>
        </a:p>
      </dgm:t>
    </dgm:pt>
    <dgm:pt modelId="{CA68E1DD-09A7-4CAC-880E-B223BFCCBC43}">
      <dgm:prSet phldrT="[Texto]" custT="1"/>
      <dgm:spPr/>
      <dgm:t>
        <a:bodyPr/>
        <a:lstStyle/>
        <a:p>
          <a:r>
            <a:rPr lang="es-ES" sz="4500" dirty="0" err="1" smtClean="0"/>
            <a:t>Gn</a:t>
          </a:r>
          <a:endParaRPr lang="es-ES" sz="4500" dirty="0"/>
        </a:p>
      </dgm:t>
    </dgm:pt>
    <dgm:pt modelId="{90409B87-8D9C-45E9-8E01-AC42C0BC9A39}" type="parTrans" cxnId="{FE11A880-9FD7-4044-AF0A-A63DAC50C42F}">
      <dgm:prSet/>
      <dgm:spPr/>
      <dgm:t>
        <a:bodyPr/>
        <a:lstStyle/>
        <a:p>
          <a:endParaRPr lang="es-ES"/>
        </a:p>
      </dgm:t>
    </dgm:pt>
    <dgm:pt modelId="{1119509B-1E30-4B80-B65E-280774FDEE5C}" type="sibTrans" cxnId="{FE11A880-9FD7-4044-AF0A-A63DAC50C42F}">
      <dgm:prSet/>
      <dgm:spPr/>
      <dgm:t>
        <a:bodyPr/>
        <a:lstStyle/>
        <a:p>
          <a:endParaRPr lang="es-ES"/>
        </a:p>
      </dgm:t>
    </dgm:pt>
    <dgm:pt modelId="{7D957390-4E3B-41EA-9115-B9D14060100B}">
      <dgm:prSet phldrT="[Texto]"/>
      <dgm:spPr/>
      <dgm:t>
        <a:bodyPr/>
        <a:lstStyle/>
        <a:p>
          <a:r>
            <a:rPr lang="es-ES" baseline="0" dirty="0" smtClean="0"/>
            <a:t>Gn</a:t>
          </a:r>
          <a:r>
            <a:rPr lang="es-ES" baseline="-25000" dirty="0" smtClean="0"/>
            <a:t>2</a:t>
          </a:r>
          <a:endParaRPr lang="es-ES" baseline="-25000" dirty="0"/>
        </a:p>
      </dgm:t>
    </dgm:pt>
    <dgm:pt modelId="{10D71DBC-394A-4F01-9E29-442A321953DB}" type="parTrans" cxnId="{008A3551-000A-420A-A22F-420298E33ED1}">
      <dgm:prSet/>
      <dgm:spPr/>
      <dgm:t>
        <a:bodyPr/>
        <a:lstStyle/>
        <a:p>
          <a:endParaRPr lang="es-ES"/>
        </a:p>
      </dgm:t>
    </dgm:pt>
    <dgm:pt modelId="{96FAAA8B-CBA1-4569-B220-7E95F5C0D3A1}" type="sibTrans" cxnId="{008A3551-000A-420A-A22F-420298E33ED1}">
      <dgm:prSet/>
      <dgm:spPr/>
      <dgm:t>
        <a:bodyPr/>
        <a:lstStyle/>
        <a:p>
          <a:endParaRPr lang="es-ES"/>
        </a:p>
      </dgm:t>
    </dgm:pt>
    <dgm:pt modelId="{F0086222-27B4-46E1-87FB-963A7DB5C94C}">
      <dgm:prSet phldrT="[Texto]"/>
      <dgm:spPr/>
      <dgm:t>
        <a:bodyPr/>
        <a:lstStyle/>
        <a:p>
          <a:r>
            <a:rPr lang="es-ES" baseline="0" dirty="0" smtClean="0"/>
            <a:t>Gn</a:t>
          </a:r>
          <a:r>
            <a:rPr lang="es-ES" baseline="-25000" dirty="0" smtClean="0"/>
            <a:t>1</a:t>
          </a:r>
          <a:endParaRPr lang="es-ES" baseline="-25000" dirty="0"/>
        </a:p>
      </dgm:t>
    </dgm:pt>
    <dgm:pt modelId="{CEE737D2-0B1D-4560-9F73-2C0745BCA619}" type="parTrans" cxnId="{3DA66DF9-C4CA-4338-856A-66C4919208DA}">
      <dgm:prSet/>
      <dgm:spPr/>
      <dgm:t>
        <a:bodyPr/>
        <a:lstStyle/>
        <a:p>
          <a:endParaRPr lang="es-ES"/>
        </a:p>
      </dgm:t>
    </dgm:pt>
    <dgm:pt modelId="{DC1BC87A-31E1-425D-82B0-F53D1E41EED4}" type="sibTrans" cxnId="{3DA66DF9-C4CA-4338-856A-66C4919208DA}">
      <dgm:prSet/>
      <dgm:spPr/>
      <dgm:t>
        <a:bodyPr/>
        <a:lstStyle/>
        <a:p>
          <a:endParaRPr lang="es-ES"/>
        </a:p>
      </dgm:t>
    </dgm:pt>
    <dgm:pt modelId="{45966AB8-D513-4EAE-8B4B-D3F202FEB16B}" type="pres">
      <dgm:prSet presAssocID="{DBD98F9D-4616-4961-9EE1-7104D6B91C12}" presName="theList" presStyleCnt="0">
        <dgm:presLayoutVars>
          <dgm:dir/>
          <dgm:animLvl val="lvl"/>
          <dgm:resizeHandles val="exact"/>
        </dgm:presLayoutVars>
      </dgm:prSet>
      <dgm:spPr/>
      <dgm:t>
        <a:bodyPr/>
        <a:lstStyle/>
        <a:p>
          <a:endParaRPr lang="es-ES"/>
        </a:p>
      </dgm:t>
    </dgm:pt>
    <dgm:pt modelId="{D12893BB-CEBE-4499-BBB5-D39684A05A0F}" type="pres">
      <dgm:prSet presAssocID="{01812E63-196F-459C-B2E5-BFABDB983290}" presName="compNode" presStyleCnt="0"/>
      <dgm:spPr/>
      <dgm:t>
        <a:bodyPr/>
        <a:lstStyle/>
        <a:p>
          <a:endParaRPr lang="es-ES"/>
        </a:p>
      </dgm:t>
    </dgm:pt>
    <dgm:pt modelId="{5ED8150B-9A07-4629-897F-AE7427D0275F}" type="pres">
      <dgm:prSet presAssocID="{01812E63-196F-459C-B2E5-BFABDB983290}" presName="aNode" presStyleLbl="bgShp" presStyleIdx="0" presStyleCnt="4" custLinFactNeighborY="-1887"/>
      <dgm:spPr/>
      <dgm:t>
        <a:bodyPr/>
        <a:lstStyle/>
        <a:p>
          <a:endParaRPr lang="es-ES"/>
        </a:p>
      </dgm:t>
    </dgm:pt>
    <dgm:pt modelId="{52B853D4-3DB9-4069-86E0-D43EE9558E44}" type="pres">
      <dgm:prSet presAssocID="{01812E63-196F-459C-B2E5-BFABDB983290}" presName="textNode" presStyleLbl="bgShp" presStyleIdx="0" presStyleCnt="4"/>
      <dgm:spPr/>
      <dgm:t>
        <a:bodyPr/>
        <a:lstStyle/>
        <a:p>
          <a:endParaRPr lang="es-ES"/>
        </a:p>
      </dgm:t>
    </dgm:pt>
    <dgm:pt modelId="{9CC7BCAF-7790-4622-AD68-8FC7BE4D4F32}" type="pres">
      <dgm:prSet presAssocID="{01812E63-196F-459C-B2E5-BFABDB983290}" presName="compChildNode" presStyleCnt="0"/>
      <dgm:spPr/>
      <dgm:t>
        <a:bodyPr/>
        <a:lstStyle/>
        <a:p>
          <a:endParaRPr lang="es-ES"/>
        </a:p>
      </dgm:t>
    </dgm:pt>
    <dgm:pt modelId="{0F548078-AF77-49CB-9081-CA5D215C3AA3}" type="pres">
      <dgm:prSet presAssocID="{01812E63-196F-459C-B2E5-BFABDB983290}" presName="theInnerList" presStyleCnt="0"/>
      <dgm:spPr/>
      <dgm:t>
        <a:bodyPr/>
        <a:lstStyle/>
        <a:p>
          <a:endParaRPr lang="es-ES"/>
        </a:p>
      </dgm:t>
    </dgm:pt>
    <dgm:pt modelId="{E573D175-283E-48FA-897D-23A69694FEE6}" type="pres">
      <dgm:prSet presAssocID="{80F23713-9CA5-4197-8112-D1AC59F6C5A1}" presName="childNode" presStyleLbl="node1" presStyleIdx="0" presStyleCnt="11">
        <dgm:presLayoutVars>
          <dgm:bulletEnabled val="1"/>
        </dgm:presLayoutVars>
      </dgm:prSet>
      <dgm:spPr/>
      <dgm:t>
        <a:bodyPr/>
        <a:lstStyle/>
        <a:p>
          <a:endParaRPr lang="es-ES"/>
        </a:p>
      </dgm:t>
    </dgm:pt>
    <dgm:pt modelId="{0E92E230-0237-4085-B7E1-A4118DAE1924}" type="pres">
      <dgm:prSet presAssocID="{80F23713-9CA5-4197-8112-D1AC59F6C5A1}" presName="aSpace2" presStyleCnt="0"/>
      <dgm:spPr/>
      <dgm:t>
        <a:bodyPr/>
        <a:lstStyle/>
        <a:p>
          <a:endParaRPr lang="es-ES"/>
        </a:p>
      </dgm:t>
    </dgm:pt>
    <dgm:pt modelId="{839DB50F-7A48-4311-A2E4-209A7524ACD7}" type="pres">
      <dgm:prSet presAssocID="{9B0837BE-5CBC-4C8F-87CE-57D6188C4574}" presName="childNode" presStyleLbl="node1" presStyleIdx="1" presStyleCnt="11">
        <dgm:presLayoutVars>
          <dgm:bulletEnabled val="1"/>
        </dgm:presLayoutVars>
      </dgm:prSet>
      <dgm:spPr/>
      <dgm:t>
        <a:bodyPr/>
        <a:lstStyle/>
        <a:p>
          <a:endParaRPr lang="es-ES"/>
        </a:p>
      </dgm:t>
    </dgm:pt>
    <dgm:pt modelId="{6FFD5EC8-7595-488F-9378-6F1DD879EC75}" type="pres">
      <dgm:prSet presAssocID="{9B0837BE-5CBC-4C8F-87CE-57D6188C4574}" presName="aSpace2" presStyleCnt="0"/>
      <dgm:spPr/>
      <dgm:t>
        <a:bodyPr/>
        <a:lstStyle/>
        <a:p>
          <a:endParaRPr lang="es-ES"/>
        </a:p>
      </dgm:t>
    </dgm:pt>
    <dgm:pt modelId="{094AB8EB-CF66-4A6A-B545-31FA6DC694A4}" type="pres">
      <dgm:prSet presAssocID="{C67E39E9-CDEB-47DF-BABA-0F591C46CD04}" presName="childNode" presStyleLbl="node1" presStyleIdx="2" presStyleCnt="11">
        <dgm:presLayoutVars>
          <dgm:bulletEnabled val="1"/>
        </dgm:presLayoutVars>
      </dgm:prSet>
      <dgm:spPr/>
      <dgm:t>
        <a:bodyPr/>
        <a:lstStyle/>
        <a:p>
          <a:endParaRPr lang="es-ES"/>
        </a:p>
      </dgm:t>
    </dgm:pt>
    <dgm:pt modelId="{8CC13F31-3F91-4CAB-B89E-1E8A94DCDF84}" type="pres">
      <dgm:prSet presAssocID="{C67E39E9-CDEB-47DF-BABA-0F591C46CD04}" presName="aSpace2" presStyleCnt="0"/>
      <dgm:spPr/>
      <dgm:t>
        <a:bodyPr/>
        <a:lstStyle/>
        <a:p>
          <a:endParaRPr lang="es-ES"/>
        </a:p>
      </dgm:t>
    </dgm:pt>
    <dgm:pt modelId="{4C73419F-5B82-4495-9951-AFFE8A991876}" type="pres">
      <dgm:prSet presAssocID="{34F0D3EE-4C9A-4461-B21E-C249C501D6A7}" presName="childNode" presStyleLbl="node1" presStyleIdx="3" presStyleCnt="11">
        <dgm:presLayoutVars>
          <dgm:bulletEnabled val="1"/>
        </dgm:presLayoutVars>
      </dgm:prSet>
      <dgm:spPr/>
      <dgm:t>
        <a:bodyPr/>
        <a:lstStyle/>
        <a:p>
          <a:endParaRPr lang="es-ES"/>
        </a:p>
      </dgm:t>
    </dgm:pt>
    <dgm:pt modelId="{E426AE61-7AA6-4675-BB48-CEA940829776}" type="pres">
      <dgm:prSet presAssocID="{01812E63-196F-459C-B2E5-BFABDB983290}" presName="aSpace" presStyleCnt="0"/>
      <dgm:spPr/>
      <dgm:t>
        <a:bodyPr/>
        <a:lstStyle/>
        <a:p>
          <a:endParaRPr lang="es-ES"/>
        </a:p>
      </dgm:t>
    </dgm:pt>
    <dgm:pt modelId="{CD370FCE-6E75-40C5-994D-162BE42E443A}" type="pres">
      <dgm:prSet presAssocID="{D726D001-AB85-48A4-B6F1-DD77F818741A}" presName="compNode" presStyleCnt="0"/>
      <dgm:spPr/>
      <dgm:t>
        <a:bodyPr/>
        <a:lstStyle/>
        <a:p>
          <a:endParaRPr lang="es-ES"/>
        </a:p>
      </dgm:t>
    </dgm:pt>
    <dgm:pt modelId="{05829677-276F-4B9A-AD5D-04C4C73B4258}" type="pres">
      <dgm:prSet presAssocID="{D726D001-AB85-48A4-B6F1-DD77F818741A}" presName="aNode" presStyleLbl="bgShp" presStyleIdx="1" presStyleCnt="4" custLinFactNeighborX="-275" custLinFactNeighborY="11663"/>
      <dgm:spPr/>
      <dgm:t>
        <a:bodyPr/>
        <a:lstStyle/>
        <a:p>
          <a:endParaRPr lang="es-ES"/>
        </a:p>
      </dgm:t>
    </dgm:pt>
    <dgm:pt modelId="{6313A1E6-53D2-41BF-972C-6580F5A45DAD}" type="pres">
      <dgm:prSet presAssocID="{D726D001-AB85-48A4-B6F1-DD77F818741A}" presName="textNode" presStyleLbl="bgShp" presStyleIdx="1" presStyleCnt="4"/>
      <dgm:spPr/>
      <dgm:t>
        <a:bodyPr/>
        <a:lstStyle/>
        <a:p>
          <a:endParaRPr lang="es-ES"/>
        </a:p>
      </dgm:t>
    </dgm:pt>
    <dgm:pt modelId="{84CE4970-5AF8-4194-BC8C-DB3992C3D9C0}" type="pres">
      <dgm:prSet presAssocID="{D726D001-AB85-48A4-B6F1-DD77F818741A}" presName="compChildNode" presStyleCnt="0"/>
      <dgm:spPr/>
      <dgm:t>
        <a:bodyPr/>
        <a:lstStyle/>
        <a:p>
          <a:endParaRPr lang="es-ES"/>
        </a:p>
      </dgm:t>
    </dgm:pt>
    <dgm:pt modelId="{6C58960A-97D0-4DD2-81E4-8B228962C7C2}" type="pres">
      <dgm:prSet presAssocID="{D726D001-AB85-48A4-B6F1-DD77F818741A}" presName="theInnerList" presStyleCnt="0"/>
      <dgm:spPr/>
      <dgm:t>
        <a:bodyPr/>
        <a:lstStyle/>
        <a:p>
          <a:endParaRPr lang="es-ES"/>
        </a:p>
      </dgm:t>
    </dgm:pt>
    <dgm:pt modelId="{C7F5464C-21C3-4CD3-B60C-C01A60B119B5}" type="pres">
      <dgm:prSet presAssocID="{7C54B350-D930-4291-A0AD-FC8264EB4E87}" presName="childNode" presStyleLbl="node1" presStyleIdx="4" presStyleCnt="11">
        <dgm:presLayoutVars>
          <dgm:bulletEnabled val="1"/>
        </dgm:presLayoutVars>
      </dgm:prSet>
      <dgm:spPr/>
      <dgm:t>
        <a:bodyPr/>
        <a:lstStyle/>
        <a:p>
          <a:endParaRPr lang="es-ES"/>
        </a:p>
      </dgm:t>
    </dgm:pt>
    <dgm:pt modelId="{36DE8CAD-5875-46CF-8E62-0A64ADB320A8}" type="pres">
      <dgm:prSet presAssocID="{7C54B350-D930-4291-A0AD-FC8264EB4E87}" presName="aSpace2" presStyleCnt="0"/>
      <dgm:spPr/>
      <dgm:t>
        <a:bodyPr/>
        <a:lstStyle/>
        <a:p>
          <a:endParaRPr lang="es-ES"/>
        </a:p>
      </dgm:t>
    </dgm:pt>
    <dgm:pt modelId="{5C6A4BC2-D3EF-479F-922A-A173A9645493}" type="pres">
      <dgm:prSet presAssocID="{4FE6846C-BBB4-4A8F-960A-131B5A0804D1}" presName="childNode" presStyleLbl="node1" presStyleIdx="5" presStyleCnt="11">
        <dgm:presLayoutVars>
          <dgm:bulletEnabled val="1"/>
        </dgm:presLayoutVars>
      </dgm:prSet>
      <dgm:spPr/>
      <dgm:t>
        <a:bodyPr/>
        <a:lstStyle/>
        <a:p>
          <a:endParaRPr lang="es-ES"/>
        </a:p>
      </dgm:t>
    </dgm:pt>
    <dgm:pt modelId="{93F290E8-EFCB-470B-8490-0D00EEA04EC0}" type="pres">
      <dgm:prSet presAssocID="{4FE6846C-BBB4-4A8F-960A-131B5A0804D1}" presName="aSpace2" presStyleCnt="0"/>
      <dgm:spPr/>
      <dgm:t>
        <a:bodyPr/>
        <a:lstStyle/>
        <a:p>
          <a:endParaRPr lang="es-ES"/>
        </a:p>
      </dgm:t>
    </dgm:pt>
    <dgm:pt modelId="{23683527-1145-4F5E-9D28-8EA8DDD84C54}" type="pres">
      <dgm:prSet presAssocID="{CC72431E-4390-4AA7-B45C-373B8C74AAAE}" presName="childNode" presStyleLbl="node1" presStyleIdx="6" presStyleCnt="11">
        <dgm:presLayoutVars>
          <dgm:bulletEnabled val="1"/>
        </dgm:presLayoutVars>
      </dgm:prSet>
      <dgm:spPr/>
      <dgm:t>
        <a:bodyPr/>
        <a:lstStyle/>
        <a:p>
          <a:endParaRPr lang="es-ES"/>
        </a:p>
      </dgm:t>
    </dgm:pt>
    <dgm:pt modelId="{095D5550-0975-4464-AD56-80685CF4D2C6}" type="pres">
      <dgm:prSet presAssocID="{CC72431E-4390-4AA7-B45C-373B8C74AAAE}" presName="aSpace2" presStyleCnt="0"/>
      <dgm:spPr/>
      <dgm:t>
        <a:bodyPr/>
        <a:lstStyle/>
        <a:p>
          <a:endParaRPr lang="es-ES"/>
        </a:p>
      </dgm:t>
    </dgm:pt>
    <dgm:pt modelId="{72100D07-203C-4E2A-942E-FE3AB6D415D7}" type="pres">
      <dgm:prSet presAssocID="{4B60E05B-3FB7-4EC9-BB10-02280387FCD1}" presName="childNode" presStyleLbl="node1" presStyleIdx="7" presStyleCnt="11">
        <dgm:presLayoutVars>
          <dgm:bulletEnabled val="1"/>
        </dgm:presLayoutVars>
      </dgm:prSet>
      <dgm:spPr/>
      <dgm:t>
        <a:bodyPr/>
        <a:lstStyle/>
        <a:p>
          <a:endParaRPr lang="es-ES"/>
        </a:p>
      </dgm:t>
    </dgm:pt>
    <dgm:pt modelId="{A01FB136-AEC2-480D-9E3C-EFDEC9EDB4AC}" type="pres">
      <dgm:prSet presAssocID="{D726D001-AB85-48A4-B6F1-DD77F818741A}" presName="aSpace" presStyleCnt="0"/>
      <dgm:spPr/>
      <dgm:t>
        <a:bodyPr/>
        <a:lstStyle/>
        <a:p>
          <a:endParaRPr lang="es-ES"/>
        </a:p>
      </dgm:t>
    </dgm:pt>
    <dgm:pt modelId="{D9C37D1D-CFB8-4823-A951-9BDFC499C63B}" type="pres">
      <dgm:prSet presAssocID="{59C552BE-F3D8-43DF-8E5A-D83249E88B12}" presName="compNode" presStyleCnt="0"/>
      <dgm:spPr/>
      <dgm:t>
        <a:bodyPr/>
        <a:lstStyle/>
        <a:p>
          <a:endParaRPr lang="es-ES"/>
        </a:p>
      </dgm:t>
    </dgm:pt>
    <dgm:pt modelId="{C1DE8A1C-47A4-463E-AFD6-0450F8F99049}" type="pres">
      <dgm:prSet presAssocID="{59C552BE-F3D8-43DF-8E5A-D83249E88B12}" presName="aNode" presStyleLbl="bgShp" presStyleIdx="2" presStyleCnt="4"/>
      <dgm:spPr/>
      <dgm:t>
        <a:bodyPr/>
        <a:lstStyle/>
        <a:p>
          <a:endParaRPr lang="es-ES"/>
        </a:p>
      </dgm:t>
    </dgm:pt>
    <dgm:pt modelId="{72CEFEB9-7C86-4D14-9827-3C4E4970EE10}" type="pres">
      <dgm:prSet presAssocID="{59C552BE-F3D8-43DF-8E5A-D83249E88B12}" presName="textNode" presStyleLbl="bgShp" presStyleIdx="2" presStyleCnt="4"/>
      <dgm:spPr/>
      <dgm:t>
        <a:bodyPr/>
        <a:lstStyle/>
        <a:p>
          <a:endParaRPr lang="es-ES"/>
        </a:p>
      </dgm:t>
    </dgm:pt>
    <dgm:pt modelId="{AD3CE004-CA4C-42A7-B3E7-892DB20DB0C3}" type="pres">
      <dgm:prSet presAssocID="{59C552BE-F3D8-43DF-8E5A-D83249E88B12}" presName="compChildNode" presStyleCnt="0"/>
      <dgm:spPr/>
      <dgm:t>
        <a:bodyPr/>
        <a:lstStyle/>
        <a:p>
          <a:endParaRPr lang="es-ES"/>
        </a:p>
      </dgm:t>
    </dgm:pt>
    <dgm:pt modelId="{BB72A265-4D82-489E-8007-39127ABF2B40}" type="pres">
      <dgm:prSet presAssocID="{59C552BE-F3D8-43DF-8E5A-D83249E88B12}" presName="theInnerList" presStyleCnt="0"/>
      <dgm:spPr/>
      <dgm:t>
        <a:bodyPr/>
        <a:lstStyle/>
        <a:p>
          <a:endParaRPr lang="es-ES"/>
        </a:p>
      </dgm:t>
    </dgm:pt>
    <dgm:pt modelId="{ED00D5BD-4562-4FC1-A9CC-8C0A66F49F9F}" type="pres">
      <dgm:prSet presAssocID="{59C552BE-F3D8-43DF-8E5A-D83249E88B12}" presName="aSpace" presStyleCnt="0"/>
      <dgm:spPr/>
      <dgm:t>
        <a:bodyPr/>
        <a:lstStyle/>
        <a:p>
          <a:endParaRPr lang="es-ES"/>
        </a:p>
      </dgm:t>
    </dgm:pt>
    <dgm:pt modelId="{613B9630-E740-4ADD-90BF-42FF9F44DF30}" type="pres">
      <dgm:prSet presAssocID="{CA68E1DD-09A7-4CAC-880E-B223BFCCBC43}" presName="compNode" presStyleCnt="0"/>
      <dgm:spPr/>
      <dgm:t>
        <a:bodyPr/>
        <a:lstStyle/>
        <a:p>
          <a:endParaRPr lang="es-ES"/>
        </a:p>
      </dgm:t>
    </dgm:pt>
    <dgm:pt modelId="{6B3C6187-A058-4662-8A1C-FF953E387E56}" type="pres">
      <dgm:prSet presAssocID="{CA68E1DD-09A7-4CAC-880E-B223BFCCBC43}" presName="aNode" presStyleLbl="bgShp" presStyleIdx="3" presStyleCnt="4"/>
      <dgm:spPr/>
      <dgm:t>
        <a:bodyPr/>
        <a:lstStyle/>
        <a:p>
          <a:endParaRPr lang="es-ES"/>
        </a:p>
      </dgm:t>
    </dgm:pt>
    <dgm:pt modelId="{302D066E-9973-45FF-A8AC-5BB5CC7D4C62}" type="pres">
      <dgm:prSet presAssocID="{CA68E1DD-09A7-4CAC-880E-B223BFCCBC43}" presName="textNode" presStyleLbl="bgShp" presStyleIdx="3" presStyleCnt="4"/>
      <dgm:spPr/>
      <dgm:t>
        <a:bodyPr/>
        <a:lstStyle/>
        <a:p>
          <a:endParaRPr lang="es-ES"/>
        </a:p>
      </dgm:t>
    </dgm:pt>
    <dgm:pt modelId="{1BDDC520-7331-4B36-B21A-2A56F186BF24}" type="pres">
      <dgm:prSet presAssocID="{CA68E1DD-09A7-4CAC-880E-B223BFCCBC43}" presName="compChildNode" presStyleCnt="0"/>
      <dgm:spPr/>
      <dgm:t>
        <a:bodyPr/>
        <a:lstStyle/>
        <a:p>
          <a:endParaRPr lang="es-ES"/>
        </a:p>
      </dgm:t>
    </dgm:pt>
    <dgm:pt modelId="{4375AD34-5A79-4E25-B646-F09C3E15F528}" type="pres">
      <dgm:prSet presAssocID="{CA68E1DD-09A7-4CAC-880E-B223BFCCBC43}" presName="theInnerList" presStyleCnt="0"/>
      <dgm:spPr/>
      <dgm:t>
        <a:bodyPr/>
        <a:lstStyle/>
        <a:p>
          <a:endParaRPr lang="es-ES"/>
        </a:p>
      </dgm:t>
    </dgm:pt>
    <dgm:pt modelId="{76179DDE-87EF-455A-9934-3C5EBB95D8C4}" type="pres">
      <dgm:prSet presAssocID="{F0086222-27B4-46E1-87FB-963A7DB5C94C}" presName="childNode" presStyleLbl="node1" presStyleIdx="8" presStyleCnt="11">
        <dgm:presLayoutVars>
          <dgm:bulletEnabled val="1"/>
        </dgm:presLayoutVars>
      </dgm:prSet>
      <dgm:spPr/>
      <dgm:t>
        <a:bodyPr/>
        <a:lstStyle/>
        <a:p>
          <a:endParaRPr lang="es-ES"/>
        </a:p>
      </dgm:t>
    </dgm:pt>
    <dgm:pt modelId="{08F7F736-B84A-4794-8F65-F983A572E49B}" type="pres">
      <dgm:prSet presAssocID="{F0086222-27B4-46E1-87FB-963A7DB5C94C}" presName="aSpace2" presStyleCnt="0"/>
      <dgm:spPr/>
      <dgm:t>
        <a:bodyPr/>
        <a:lstStyle/>
        <a:p>
          <a:endParaRPr lang="es-ES"/>
        </a:p>
      </dgm:t>
    </dgm:pt>
    <dgm:pt modelId="{FA817368-67C1-445A-9941-A46EBF87FCE4}" type="pres">
      <dgm:prSet presAssocID="{7D957390-4E3B-41EA-9115-B9D14060100B}" presName="childNode" presStyleLbl="node1" presStyleIdx="9" presStyleCnt="11">
        <dgm:presLayoutVars>
          <dgm:bulletEnabled val="1"/>
        </dgm:presLayoutVars>
      </dgm:prSet>
      <dgm:spPr/>
      <dgm:t>
        <a:bodyPr/>
        <a:lstStyle/>
        <a:p>
          <a:endParaRPr lang="es-ES"/>
        </a:p>
      </dgm:t>
    </dgm:pt>
    <dgm:pt modelId="{E9738A5D-28E1-4619-8097-C9BA2E3E31D2}" type="pres">
      <dgm:prSet presAssocID="{7D957390-4E3B-41EA-9115-B9D14060100B}" presName="aSpace2" presStyleCnt="0"/>
      <dgm:spPr/>
      <dgm:t>
        <a:bodyPr/>
        <a:lstStyle/>
        <a:p>
          <a:endParaRPr lang="es-ES"/>
        </a:p>
      </dgm:t>
    </dgm:pt>
    <dgm:pt modelId="{00E717B3-E50F-4632-ADAB-CB0C4DB36D6F}" type="pres">
      <dgm:prSet presAssocID="{D3E524F8-8013-43BD-8BD4-3004FDB25EC3}" presName="childNode" presStyleLbl="node1" presStyleIdx="10" presStyleCnt="11">
        <dgm:presLayoutVars>
          <dgm:bulletEnabled val="1"/>
        </dgm:presLayoutVars>
      </dgm:prSet>
      <dgm:spPr/>
      <dgm:t>
        <a:bodyPr/>
        <a:lstStyle/>
        <a:p>
          <a:endParaRPr lang="es-ES"/>
        </a:p>
      </dgm:t>
    </dgm:pt>
  </dgm:ptLst>
  <dgm:cxnLst>
    <dgm:cxn modelId="{2EB246E7-544A-4611-8B79-843830D56926}" srcId="{DBD98F9D-4616-4961-9EE1-7104D6B91C12}" destId="{59C552BE-F3D8-43DF-8E5A-D83249E88B12}" srcOrd="2" destOrd="0" parTransId="{8819D8F7-C336-42E3-8C2F-CF46866D6E2A}" sibTransId="{543BE424-65CF-4EF1-843E-90894ABE656F}"/>
    <dgm:cxn modelId="{8D511405-956A-4826-9FDC-8F0959F609AE}" type="presOf" srcId="{DBD98F9D-4616-4961-9EE1-7104D6B91C12}" destId="{45966AB8-D513-4EAE-8B4B-D3F202FEB16B}" srcOrd="0" destOrd="0" presId="urn:microsoft.com/office/officeart/2005/8/layout/lProcess2"/>
    <dgm:cxn modelId="{3FDF30D4-B181-4E99-AEBD-367A2B8879F6}" type="presOf" srcId="{F0086222-27B4-46E1-87FB-963A7DB5C94C}" destId="{76179DDE-87EF-455A-9934-3C5EBB95D8C4}" srcOrd="0" destOrd="0" presId="urn:microsoft.com/office/officeart/2005/8/layout/lProcess2"/>
    <dgm:cxn modelId="{3C02F5D2-7349-4486-88BE-78BC822F1312}" type="presOf" srcId="{9B0837BE-5CBC-4C8F-87CE-57D6188C4574}" destId="{839DB50F-7A48-4311-A2E4-209A7524ACD7}" srcOrd="0" destOrd="0" presId="urn:microsoft.com/office/officeart/2005/8/layout/lProcess2"/>
    <dgm:cxn modelId="{CA1DF487-F01B-4486-A7A1-B856C8B6C146}" type="presOf" srcId="{C67E39E9-CDEB-47DF-BABA-0F591C46CD04}" destId="{094AB8EB-CF66-4A6A-B545-31FA6DC694A4}" srcOrd="0" destOrd="0" presId="urn:microsoft.com/office/officeart/2005/8/layout/lProcess2"/>
    <dgm:cxn modelId="{3DA66DF9-C4CA-4338-856A-66C4919208DA}" srcId="{CA68E1DD-09A7-4CAC-880E-B223BFCCBC43}" destId="{F0086222-27B4-46E1-87FB-963A7DB5C94C}" srcOrd="0" destOrd="0" parTransId="{CEE737D2-0B1D-4560-9F73-2C0745BCA619}" sibTransId="{DC1BC87A-31E1-425D-82B0-F53D1E41EED4}"/>
    <dgm:cxn modelId="{EC6DC210-A8E9-44B7-9005-5808C7A562F9}" type="presOf" srcId="{7D957390-4E3B-41EA-9115-B9D14060100B}" destId="{FA817368-67C1-445A-9941-A46EBF87FCE4}" srcOrd="0" destOrd="0" presId="urn:microsoft.com/office/officeart/2005/8/layout/lProcess2"/>
    <dgm:cxn modelId="{64185F6F-69D5-488B-A71D-789BDA13B84F}" srcId="{01812E63-196F-459C-B2E5-BFABDB983290}" destId="{80F23713-9CA5-4197-8112-D1AC59F6C5A1}" srcOrd="0" destOrd="0" parTransId="{0C0A5EDA-3ADD-40F8-A425-ECA1D0E87400}" sibTransId="{2AD69071-BE3F-4DCB-846E-FB7B8B59C33B}"/>
    <dgm:cxn modelId="{A59A4871-BF6A-4B46-BDEE-645B8F545859}" type="presOf" srcId="{D726D001-AB85-48A4-B6F1-DD77F818741A}" destId="{6313A1E6-53D2-41BF-972C-6580F5A45DAD}" srcOrd="1" destOrd="0" presId="urn:microsoft.com/office/officeart/2005/8/layout/lProcess2"/>
    <dgm:cxn modelId="{2133C26D-C36C-4B48-8B1D-0D5C7E6BDE4D}" type="presOf" srcId="{59C552BE-F3D8-43DF-8E5A-D83249E88B12}" destId="{72CEFEB9-7C86-4D14-9827-3C4E4970EE10}" srcOrd="1" destOrd="0" presId="urn:microsoft.com/office/officeart/2005/8/layout/lProcess2"/>
    <dgm:cxn modelId="{11C23E43-DDCF-4372-9D40-D57F36FB360A}" type="presOf" srcId="{01812E63-196F-459C-B2E5-BFABDB983290}" destId="{52B853D4-3DB9-4069-86E0-D43EE9558E44}" srcOrd="1" destOrd="0" presId="urn:microsoft.com/office/officeart/2005/8/layout/lProcess2"/>
    <dgm:cxn modelId="{97CD2206-DAA1-4481-B4C7-160C8FD4CA2D}" type="presOf" srcId="{4FE6846C-BBB4-4A8F-960A-131B5A0804D1}" destId="{5C6A4BC2-D3EF-479F-922A-A173A9645493}" srcOrd="0" destOrd="0" presId="urn:microsoft.com/office/officeart/2005/8/layout/lProcess2"/>
    <dgm:cxn modelId="{13D429A3-8048-47EC-9B58-8E0071659716}" type="presOf" srcId="{01812E63-196F-459C-B2E5-BFABDB983290}" destId="{5ED8150B-9A07-4629-897F-AE7427D0275F}" srcOrd="0" destOrd="0" presId="urn:microsoft.com/office/officeart/2005/8/layout/lProcess2"/>
    <dgm:cxn modelId="{008A3551-000A-420A-A22F-420298E33ED1}" srcId="{CA68E1DD-09A7-4CAC-880E-B223BFCCBC43}" destId="{7D957390-4E3B-41EA-9115-B9D14060100B}" srcOrd="1" destOrd="0" parTransId="{10D71DBC-394A-4F01-9E29-442A321953DB}" sibTransId="{96FAAA8B-CBA1-4569-B220-7E95F5C0D3A1}"/>
    <dgm:cxn modelId="{F3247DE4-58E0-4EAF-B829-9AF92801C5E5}" srcId="{DBD98F9D-4616-4961-9EE1-7104D6B91C12}" destId="{D726D001-AB85-48A4-B6F1-DD77F818741A}" srcOrd="1" destOrd="0" parTransId="{ADFCA35A-B0D4-4CD0-9C42-7F842A09AFC3}" sibTransId="{43521BF0-32A6-4492-B387-8B37EA7F460B}"/>
    <dgm:cxn modelId="{01DDD526-DB0B-4BEB-B61C-164D88E15F63}" srcId="{D726D001-AB85-48A4-B6F1-DD77F818741A}" destId="{4B60E05B-3FB7-4EC9-BB10-02280387FCD1}" srcOrd="3" destOrd="0" parTransId="{D420A47A-4194-4E10-854F-FAB442FF92F3}" sibTransId="{95FB09B1-F7AB-4D7E-A04A-B3F534D56836}"/>
    <dgm:cxn modelId="{FA75FFDA-2BEF-4549-B404-AC14009B6224}" srcId="{DBD98F9D-4616-4961-9EE1-7104D6B91C12}" destId="{01812E63-196F-459C-B2E5-BFABDB983290}" srcOrd="0" destOrd="0" parTransId="{9FAE2BDC-C8C9-4BDA-83FD-0B45F1FD2C22}" sibTransId="{6B7419B1-0E94-4C5E-BF41-4B14DB986A92}"/>
    <dgm:cxn modelId="{D00A0F4F-B91B-41AB-8528-2D720BBBB5D0}" type="presOf" srcId="{CA68E1DD-09A7-4CAC-880E-B223BFCCBC43}" destId="{6B3C6187-A058-4662-8A1C-FF953E387E56}" srcOrd="0" destOrd="0" presId="urn:microsoft.com/office/officeart/2005/8/layout/lProcess2"/>
    <dgm:cxn modelId="{B4325A16-1AA5-43F9-95D9-2463943F49BE}" srcId="{D726D001-AB85-48A4-B6F1-DD77F818741A}" destId="{7C54B350-D930-4291-A0AD-FC8264EB4E87}" srcOrd="0" destOrd="0" parTransId="{44A1339E-C8FF-471E-A6E7-5601CCAD08D1}" sibTransId="{26FAAA4A-6285-49D6-93EF-25000958E3B6}"/>
    <dgm:cxn modelId="{A244DC30-D420-47BF-B9A6-18BEBBF7FA98}" type="presOf" srcId="{34F0D3EE-4C9A-4461-B21E-C249C501D6A7}" destId="{4C73419F-5B82-4495-9951-AFFE8A991876}" srcOrd="0" destOrd="0" presId="urn:microsoft.com/office/officeart/2005/8/layout/lProcess2"/>
    <dgm:cxn modelId="{FE4B17B9-ED4A-4A91-8EA6-816E556300D8}" type="presOf" srcId="{D3E524F8-8013-43BD-8BD4-3004FDB25EC3}" destId="{00E717B3-E50F-4632-ADAB-CB0C4DB36D6F}" srcOrd="0" destOrd="0" presId="urn:microsoft.com/office/officeart/2005/8/layout/lProcess2"/>
    <dgm:cxn modelId="{8539C791-85E0-424B-963B-67B496128B42}" type="presOf" srcId="{D726D001-AB85-48A4-B6F1-DD77F818741A}" destId="{05829677-276F-4B9A-AD5D-04C4C73B4258}" srcOrd="0" destOrd="0" presId="urn:microsoft.com/office/officeart/2005/8/layout/lProcess2"/>
    <dgm:cxn modelId="{2589C851-B155-4DA7-A88C-D22F010B7F70}" type="presOf" srcId="{CA68E1DD-09A7-4CAC-880E-B223BFCCBC43}" destId="{302D066E-9973-45FF-A8AC-5BB5CC7D4C62}" srcOrd="1" destOrd="0" presId="urn:microsoft.com/office/officeart/2005/8/layout/lProcess2"/>
    <dgm:cxn modelId="{955E4193-7C25-48D4-A4BE-50F3C36EDDC3}" type="presOf" srcId="{CC72431E-4390-4AA7-B45C-373B8C74AAAE}" destId="{23683527-1145-4F5E-9D28-8EA8DDD84C54}" srcOrd="0" destOrd="0" presId="urn:microsoft.com/office/officeart/2005/8/layout/lProcess2"/>
    <dgm:cxn modelId="{FE11A880-9FD7-4044-AF0A-A63DAC50C42F}" srcId="{DBD98F9D-4616-4961-9EE1-7104D6B91C12}" destId="{CA68E1DD-09A7-4CAC-880E-B223BFCCBC43}" srcOrd="3" destOrd="0" parTransId="{90409B87-8D9C-45E9-8E01-AC42C0BC9A39}" sibTransId="{1119509B-1E30-4B80-B65E-280774FDEE5C}"/>
    <dgm:cxn modelId="{23C318F2-8FDA-40E6-BC95-055B91AEC286}" srcId="{CA68E1DD-09A7-4CAC-880E-B223BFCCBC43}" destId="{D3E524F8-8013-43BD-8BD4-3004FDB25EC3}" srcOrd="2" destOrd="0" parTransId="{82ABDF80-2032-404E-BEEF-59CC961593FD}" sibTransId="{D14277D2-284D-44E9-8DEA-F971F57AEC0A}"/>
    <dgm:cxn modelId="{5E8A377B-A2D8-4782-8845-D394C791F865}" type="presOf" srcId="{7C54B350-D930-4291-A0AD-FC8264EB4E87}" destId="{C7F5464C-21C3-4CD3-B60C-C01A60B119B5}" srcOrd="0" destOrd="0" presId="urn:microsoft.com/office/officeart/2005/8/layout/lProcess2"/>
    <dgm:cxn modelId="{C03F6CE6-EA33-4A78-A888-2785CE8B9315}" srcId="{D726D001-AB85-48A4-B6F1-DD77F818741A}" destId="{4FE6846C-BBB4-4A8F-960A-131B5A0804D1}" srcOrd="1" destOrd="0" parTransId="{9DC6FE2F-3F05-45FD-9CF3-7B278DAEE397}" sibTransId="{46D6EF73-3906-44FD-BD12-D40A8B6C6EF5}"/>
    <dgm:cxn modelId="{6E2EF95D-1622-49BE-A715-03C07F1115EF}" type="presOf" srcId="{80F23713-9CA5-4197-8112-D1AC59F6C5A1}" destId="{E573D175-283E-48FA-897D-23A69694FEE6}" srcOrd="0" destOrd="0" presId="urn:microsoft.com/office/officeart/2005/8/layout/lProcess2"/>
    <dgm:cxn modelId="{7D7AB009-8894-478E-814A-9D8BC1391483}" srcId="{01812E63-196F-459C-B2E5-BFABDB983290}" destId="{9B0837BE-5CBC-4C8F-87CE-57D6188C4574}" srcOrd="1" destOrd="0" parTransId="{E09C8C12-3BAC-4297-9D19-FB9DAFC44058}" sibTransId="{E65A8AC7-227A-4F66-BB9D-6F40E8301D32}"/>
    <dgm:cxn modelId="{3F35FA33-5B34-4331-BA8C-7F8EAD4E6489}" srcId="{01812E63-196F-459C-B2E5-BFABDB983290}" destId="{C67E39E9-CDEB-47DF-BABA-0F591C46CD04}" srcOrd="2" destOrd="0" parTransId="{1638555B-6136-479B-AB87-92ECFEFE97F9}" sibTransId="{AA46EEAD-E8C2-41CA-9D1C-DD08343CD5AB}"/>
    <dgm:cxn modelId="{75B7EFE0-98CC-43AD-8BC7-881F858212F0}" type="presOf" srcId="{4B60E05B-3FB7-4EC9-BB10-02280387FCD1}" destId="{72100D07-203C-4E2A-942E-FE3AB6D415D7}" srcOrd="0" destOrd="0" presId="urn:microsoft.com/office/officeart/2005/8/layout/lProcess2"/>
    <dgm:cxn modelId="{558CA125-10A9-405E-8901-031DC26BA568}" srcId="{D726D001-AB85-48A4-B6F1-DD77F818741A}" destId="{CC72431E-4390-4AA7-B45C-373B8C74AAAE}" srcOrd="2" destOrd="0" parTransId="{2C40F76F-FF2B-43C7-872C-601A66AD697B}" sibTransId="{4FD62824-E429-4882-A6C1-B59E8A651B36}"/>
    <dgm:cxn modelId="{8D143CA4-CA78-4BF1-8A6B-830A988FD89B}" type="presOf" srcId="{59C552BE-F3D8-43DF-8E5A-D83249E88B12}" destId="{C1DE8A1C-47A4-463E-AFD6-0450F8F99049}" srcOrd="0" destOrd="0" presId="urn:microsoft.com/office/officeart/2005/8/layout/lProcess2"/>
    <dgm:cxn modelId="{2051F43F-91B8-4307-BA09-AE2239353DE7}" srcId="{01812E63-196F-459C-B2E5-BFABDB983290}" destId="{34F0D3EE-4C9A-4461-B21E-C249C501D6A7}" srcOrd="3" destOrd="0" parTransId="{BA2BFACF-C71C-4966-B00A-D8E6002120D2}" sibTransId="{BA9B25E4-3EF7-4C1B-A8AE-41EC9BBF4232}"/>
    <dgm:cxn modelId="{29CB7786-F7D4-4C6B-B503-B12A8FB8D0B0}" type="presParOf" srcId="{45966AB8-D513-4EAE-8B4B-D3F202FEB16B}" destId="{D12893BB-CEBE-4499-BBB5-D39684A05A0F}" srcOrd="0" destOrd="0" presId="urn:microsoft.com/office/officeart/2005/8/layout/lProcess2"/>
    <dgm:cxn modelId="{FA8D2CFF-5050-4FD6-BC67-9DDC0199CA74}" type="presParOf" srcId="{D12893BB-CEBE-4499-BBB5-D39684A05A0F}" destId="{5ED8150B-9A07-4629-897F-AE7427D0275F}" srcOrd="0" destOrd="0" presId="urn:microsoft.com/office/officeart/2005/8/layout/lProcess2"/>
    <dgm:cxn modelId="{FE69CA01-5F22-4968-A354-77EF37A64493}" type="presParOf" srcId="{D12893BB-CEBE-4499-BBB5-D39684A05A0F}" destId="{52B853D4-3DB9-4069-86E0-D43EE9558E44}" srcOrd="1" destOrd="0" presId="urn:microsoft.com/office/officeart/2005/8/layout/lProcess2"/>
    <dgm:cxn modelId="{B023A9B5-B4C4-4579-9B68-36D9A80FD6E1}" type="presParOf" srcId="{D12893BB-CEBE-4499-BBB5-D39684A05A0F}" destId="{9CC7BCAF-7790-4622-AD68-8FC7BE4D4F32}" srcOrd="2" destOrd="0" presId="urn:microsoft.com/office/officeart/2005/8/layout/lProcess2"/>
    <dgm:cxn modelId="{079398BF-F75D-4D9E-835C-AA5B8112D353}" type="presParOf" srcId="{9CC7BCAF-7790-4622-AD68-8FC7BE4D4F32}" destId="{0F548078-AF77-49CB-9081-CA5D215C3AA3}" srcOrd="0" destOrd="0" presId="urn:microsoft.com/office/officeart/2005/8/layout/lProcess2"/>
    <dgm:cxn modelId="{1A81FDB3-3FFA-4D87-92A4-F55FBA320BE0}" type="presParOf" srcId="{0F548078-AF77-49CB-9081-CA5D215C3AA3}" destId="{E573D175-283E-48FA-897D-23A69694FEE6}" srcOrd="0" destOrd="0" presId="urn:microsoft.com/office/officeart/2005/8/layout/lProcess2"/>
    <dgm:cxn modelId="{6287394E-DF19-47E5-B5B6-D7C18ECB42E3}" type="presParOf" srcId="{0F548078-AF77-49CB-9081-CA5D215C3AA3}" destId="{0E92E230-0237-4085-B7E1-A4118DAE1924}" srcOrd="1" destOrd="0" presId="urn:microsoft.com/office/officeart/2005/8/layout/lProcess2"/>
    <dgm:cxn modelId="{A8DE2604-AE16-4146-8BCF-52801CB2173B}" type="presParOf" srcId="{0F548078-AF77-49CB-9081-CA5D215C3AA3}" destId="{839DB50F-7A48-4311-A2E4-209A7524ACD7}" srcOrd="2" destOrd="0" presId="urn:microsoft.com/office/officeart/2005/8/layout/lProcess2"/>
    <dgm:cxn modelId="{239C4043-D5D2-4352-97BE-D6B7243F6A95}" type="presParOf" srcId="{0F548078-AF77-49CB-9081-CA5D215C3AA3}" destId="{6FFD5EC8-7595-488F-9378-6F1DD879EC75}" srcOrd="3" destOrd="0" presId="urn:microsoft.com/office/officeart/2005/8/layout/lProcess2"/>
    <dgm:cxn modelId="{351E2C5C-CA8B-4958-81AD-A3F4F74865B7}" type="presParOf" srcId="{0F548078-AF77-49CB-9081-CA5D215C3AA3}" destId="{094AB8EB-CF66-4A6A-B545-31FA6DC694A4}" srcOrd="4" destOrd="0" presId="urn:microsoft.com/office/officeart/2005/8/layout/lProcess2"/>
    <dgm:cxn modelId="{E29C2FED-0797-4DC5-9DCA-45183E258AC3}" type="presParOf" srcId="{0F548078-AF77-49CB-9081-CA5D215C3AA3}" destId="{8CC13F31-3F91-4CAB-B89E-1E8A94DCDF84}" srcOrd="5" destOrd="0" presId="urn:microsoft.com/office/officeart/2005/8/layout/lProcess2"/>
    <dgm:cxn modelId="{BCA54459-23B1-42DB-815B-58A5FE970723}" type="presParOf" srcId="{0F548078-AF77-49CB-9081-CA5D215C3AA3}" destId="{4C73419F-5B82-4495-9951-AFFE8A991876}" srcOrd="6" destOrd="0" presId="urn:microsoft.com/office/officeart/2005/8/layout/lProcess2"/>
    <dgm:cxn modelId="{14E66671-D7DA-4C07-98BF-CFC9A391B2B5}" type="presParOf" srcId="{45966AB8-D513-4EAE-8B4B-D3F202FEB16B}" destId="{E426AE61-7AA6-4675-BB48-CEA940829776}" srcOrd="1" destOrd="0" presId="urn:microsoft.com/office/officeart/2005/8/layout/lProcess2"/>
    <dgm:cxn modelId="{06EC4551-3CCC-49BE-9144-C5A10DD9D895}" type="presParOf" srcId="{45966AB8-D513-4EAE-8B4B-D3F202FEB16B}" destId="{CD370FCE-6E75-40C5-994D-162BE42E443A}" srcOrd="2" destOrd="0" presId="urn:microsoft.com/office/officeart/2005/8/layout/lProcess2"/>
    <dgm:cxn modelId="{82855F16-DA53-453C-A443-CB1C12C77942}" type="presParOf" srcId="{CD370FCE-6E75-40C5-994D-162BE42E443A}" destId="{05829677-276F-4B9A-AD5D-04C4C73B4258}" srcOrd="0" destOrd="0" presId="urn:microsoft.com/office/officeart/2005/8/layout/lProcess2"/>
    <dgm:cxn modelId="{D0F27442-F3F1-4092-B3AA-24A9D55CC2BC}" type="presParOf" srcId="{CD370FCE-6E75-40C5-994D-162BE42E443A}" destId="{6313A1E6-53D2-41BF-972C-6580F5A45DAD}" srcOrd="1" destOrd="0" presId="urn:microsoft.com/office/officeart/2005/8/layout/lProcess2"/>
    <dgm:cxn modelId="{A8D76770-9BA2-4331-A7CA-E67CFA514387}" type="presParOf" srcId="{CD370FCE-6E75-40C5-994D-162BE42E443A}" destId="{84CE4970-5AF8-4194-BC8C-DB3992C3D9C0}" srcOrd="2" destOrd="0" presId="urn:microsoft.com/office/officeart/2005/8/layout/lProcess2"/>
    <dgm:cxn modelId="{9E2EF3DE-B2E2-48A9-A3B2-FEF5B4B4BD30}" type="presParOf" srcId="{84CE4970-5AF8-4194-BC8C-DB3992C3D9C0}" destId="{6C58960A-97D0-4DD2-81E4-8B228962C7C2}" srcOrd="0" destOrd="0" presId="urn:microsoft.com/office/officeart/2005/8/layout/lProcess2"/>
    <dgm:cxn modelId="{63BD5222-AC5D-4D18-8084-FB0379DB2327}" type="presParOf" srcId="{6C58960A-97D0-4DD2-81E4-8B228962C7C2}" destId="{C7F5464C-21C3-4CD3-B60C-C01A60B119B5}" srcOrd="0" destOrd="0" presId="urn:microsoft.com/office/officeart/2005/8/layout/lProcess2"/>
    <dgm:cxn modelId="{B66D41CE-8E12-4BD3-96DF-68D497153FBA}" type="presParOf" srcId="{6C58960A-97D0-4DD2-81E4-8B228962C7C2}" destId="{36DE8CAD-5875-46CF-8E62-0A64ADB320A8}" srcOrd="1" destOrd="0" presId="urn:microsoft.com/office/officeart/2005/8/layout/lProcess2"/>
    <dgm:cxn modelId="{C6530AFD-F598-4995-BFF7-C50E78DD4108}" type="presParOf" srcId="{6C58960A-97D0-4DD2-81E4-8B228962C7C2}" destId="{5C6A4BC2-D3EF-479F-922A-A173A9645493}" srcOrd="2" destOrd="0" presId="urn:microsoft.com/office/officeart/2005/8/layout/lProcess2"/>
    <dgm:cxn modelId="{CA112698-059E-4672-8DB5-CED2D6E14E38}" type="presParOf" srcId="{6C58960A-97D0-4DD2-81E4-8B228962C7C2}" destId="{93F290E8-EFCB-470B-8490-0D00EEA04EC0}" srcOrd="3" destOrd="0" presId="urn:microsoft.com/office/officeart/2005/8/layout/lProcess2"/>
    <dgm:cxn modelId="{2532AE82-EFC6-46B5-BA63-5C4C6D30801D}" type="presParOf" srcId="{6C58960A-97D0-4DD2-81E4-8B228962C7C2}" destId="{23683527-1145-4F5E-9D28-8EA8DDD84C54}" srcOrd="4" destOrd="0" presId="urn:microsoft.com/office/officeart/2005/8/layout/lProcess2"/>
    <dgm:cxn modelId="{C090ACD3-2EB3-4D79-B23C-E1763534CCE3}" type="presParOf" srcId="{6C58960A-97D0-4DD2-81E4-8B228962C7C2}" destId="{095D5550-0975-4464-AD56-80685CF4D2C6}" srcOrd="5" destOrd="0" presId="urn:microsoft.com/office/officeart/2005/8/layout/lProcess2"/>
    <dgm:cxn modelId="{03228FEE-B059-4415-8C23-F883CC435CE6}" type="presParOf" srcId="{6C58960A-97D0-4DD2-81E4-8B228962C7C2}" destId="{72100D07-203C-4E2A-942E-FE3AB6D415D7}" srcOrd="6" destOrd="0" presId="urn:microsoft.com/office/officeart/2005/8/layout/lProcess2"/>
    <dgm:cxn modelId="{89477473-3C9B-41DD-97C4-3E87A8644CB8}" type="presParOf" srcId="{45966AB8-D513-4EAE-8B4B-D3F202FEB16B}" destId="{A01FB136-AEC2-480D-9E3C-EFDEC9EDB4AC}" srcOrd="3" destOrd="0" presId="urn:microsoft.com/office/officeart/2005/8/layout/lProcess2"/>
    <dgm:cxn modelId="{9BBC5C66-737B-4C2B-8FBB-ACF2937237D5}" type="presParOf" srcId="{45966AB8-D513-4EAE-8B4B-D3F202FEB16B}" destId="{D9C37D1D-CFB8-4823-A951-9BDFC499C63B}" srcOrd="4" destOrd="0" presId="urn:microsoft.com/office/officeart/2005/8/layout/lProcess2"/>
    <dgm:cxn modelId="{A380FA01-A77D-45F3-9F1D-FC26797ADCF8}" type="presParOf" srcId="{D9C37D1D-CFB8-4823-A951-9BDFC499C63B}" destId="{C1DE8A1C-47A4-463E-AFD6-0450F8F99049}" srcOrd="0" destOrd="0" presId="urn:microsoft.com/office/officeart/2005/8/layout/lProcess2"/>
    <dgm:cxn modelId="{CEE63A1F-0758-4F5D-8927-D135C44F278C}" type="presParOf" srcId="{D9C37D1D-CFB8-4823-A951-9BDFC499C63B}" destId="{72CEFEB9-7C86-4D14-9827-3C4E4970EE10}" srcOrd="1" destOrd="0" presId="urn:microsoft.com/office/officeart/2005/8/layout/lProcess2"/>
    <dgm:cxn modelId="{6CF8E7A4-AFBF-49BC-9B97-AE056FCB3981}" type="presParOf" srcId="{D9C37D1D-CFB8-4823-A951-9BDFC499C63B}" destId="{AD3CE004-CA4C-42A7-B3E7-892DB20DB0C3}" srcOrd="2" destOrd="0" presId="urn:microsoft.com/office/officeart/2005/8/layout/lProcess2"/>
    <dgm:cxn modelId="{6E8388E1-6F8E-4024-8D11-FD6A393CC23C}" type="presParOf" srcId="{AD3CE004-CA4C-42A7-B3E7-892DB20DB0C3}" destId="{BB72A265-4D82-489E-8007-39127ABF2B40}" srcOrd="0" destOrd="0" presId="urn:microsoft.com/office/officeart/2005/8/layout/lProcess2"/>
    <dgm:cxn modelId="{C2AAA988-FABC-4195-9AC5-ECFE4BE9A820}" type="presParOf" srcId="{45966AB8-D513-4EAE-8B4B-D3F202FEB16B}" destId="{ED00D5BD-4562-4FC1-A9CC-8C0A66F49F9F}" srcOrd="5" destOrd="0" presId="urn:microsoft.com/office/officeart/2005/8/layout/lProcess2"/>
    <dgm:cxn modelId="{B0EA11C5-ACA5-4A14-8EED-ED083742C2EE}" type="presParOf" srcId="{45966AB8-D513-4EAE-8B4B-D3F202FEB16B}" destId="{613B9630-E740-4ADD-90BF-42FF9F44DF30}" srcOrd="6" destOrd="0" presId="urn:microsoft.com/office/officeart/2005/8/layout/lProcess2"/>
    <dgm:cxn modelId="{C4241ADD-634B-49D5-998C-0607E1ACE101}" type="presParOf" srcId="{613B9630-E740-4ADD-90BF-42FF9F44DF30}" destId="{6B3C6187-A058-4662-8A1C-FF953E387E56}" srcOrd="0" destOrd="0" presId="urn:microsoft.com/office/officeart/2005/8/layout/lProcess2"/>
    <dgm:cxn modelId="{028A897B-62E5-4096-AD0C-D9660C78B41A}" type="presParOf" srcId="{613B9630-E740-4ADD-90BF-42FF9F44DF30}" destId="{302D066E-9973-45FF-A8AC-5BB5CC7D4C62}" srcOrd="1" destOrd="0" presId="urn:microsoft.com/office/officeart/2005/8/layout/lProcess2"/>
    <dgm:cxn modelId="{5B72748A-DF62-4567-A758-966E9E281525}" type="presParOf" srcId="{613B9630-E740-4ADD-90BF-42FF9F44DF30}" destId="{1BDDC520-7331-4B36-B21A-2A56F186BF24}" srcOrd="2" destOrd="0" presId="urn:microsoft.com/office/officeart/2005/8/layout/lProcess2"/>
    <dgm:cxn modelId="{2A9AD8A0-C596-4D44-A919-CBB9F4835ACD}" type="presParOf" srcId="{1BDDC520-7331-4B36-B21A-2A56F186BF24}" destId="{4375AD34-5A79-4E25-B646-F09C3E15F528}" srcOrd="0" destOrd="0" presId="urn:microsoft.com/office/officeart/2005/8/layout/lProcess2"/>
    <dgm:cxn modelId="{3EC560C5-A6E4-494F-8499-983D7A5E6D85}" type="presParOf" srcId="{4375AD34-5A79-4E25-B646-F09C3E15F528}" destId="{76179DDE-87EF-455A-9934-3C5EBB95D8C4}" srcOrd="0" destOrd="0" presId="urn:microsoft.com/office/officeart/2005/8/layout/lProcess2"/>
    <dgm:cxn modelId="{DCC3F2AC-53AF-4E93-996C-F59154A86CC4}" type="presParOf" srcId="{4375AD34-5A79-4E25-B646-F09C3E15F528}" destId="{08F7F736-B84A-4794-8F65-F983A572E49B}" srcOrd="1" destOrd="0" presId="urn:microsoft.com/office/officeart/2005/8/layout/lProcess2"/>
    <dgm:cxn modelId="{93BF0D6E-0D25-4171-A746-D3349BBCA09E}" type="presParOf" srcId="{4375AD34-5A79-4E25-B646-F09C3E15F528}" destId="{FA817368-67C1-445A-9941-A46EBF87FCE4}" srcOrd="2" destOrd="0" presId="urn:microsoft.com/office/officeart/2005/8/layout/lProcess2"/>
    <dgm:cxn modelId="{B9B0CB7E-12BB-477E-A463-1F7CC8D1950A}" type="presParOf" srcId="{4375AD34-5A79-4E25-B646-F09C3E15F528}" destId="{E9738A5D-28E1-4619-8097-C9BA2E3E31D2}" srcOrd="3" destOrd="0" presId="urn:microsoft.com/office/officeart/2005/8/layout/lProcess2"/>
    <dgm:cxn modelId="{571F0855-6B5B-4998-8A6D-D2D842033F29}" type="presParOf" srcId="{4375AD34-5A79-4E25-B646-F09C3E15F528}" destId="{00E717B3-E50F-4632-ADAB-CB0C4DB36D6F}" srcOrd="4" destOrd="0" presId="urn:microsoft.com/office/officeart/2005/8/layout/lProcess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D8150B-9A07-4629-897F-AE7427D0275F}">
      <dsp:nvSpPr>
        <dsp:cNvPr id="0" name=""/>
        <dsp:cNvSpPr/>
      </dsp:nvSpPr>
      <dsp:spPr>
        <a:xfrm>
          <a:off x="1164" y="0"/>
          <a:ext cx="1142981" cy="3571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S" sz="4500" kern="1200" dirty="0" smtClean="0"/>
            <a:t>G1</a:t>
          </a:r>
          <a:endParaRPr lang="es-ES" sz="4500" kern="1200" dirty="0"/>
        </a:p>
      </dsp:txBody>
      <dsp:txXfrm>
        <a:off x="1164" y="0"/>
        <a:ext cx="1142981" cy="1071429"/>
      </dsp:txXfrm>
    </dsp:sp>
    <dsp:sp modelId="{E573D175-283E-48FA-897D-23A69694FEE6}">
      <dsp:nvSpPr>
        <dsp:cNvPr id="0" name=""/>
        <dsp:cNvSpPr/>
      </dsp:nvSpPr>
      <dsp:spPr>
        <a:xfrm>
          <a:off x="115462" y="1071516"/>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G1</a:t>
          </a:r>
          <a:r>
            <a:rPr lang="es-ES" sz="2800" kern="1200" baseline="-25000" dirty="0" smtClean="0"/>
            <a:t>1</a:t>
          </a:r>
          <a:endParaRPr lang="es-ES" sz="2800" kern="1200" baseline="-25000" dirty="0"/>
        </a:p>
      </dsp:txBody>
      <dsp:txXfrm>
        <a:off x="115462" y="1071516"/>
        <a:ext cx="914384" cy="520281"/>
      </dsp:txXfrm>
    </dsp:sp>
    <dsp:sp modelId="{839DB50F-7A48-4311-A2E4-209A7524ACD7}">
      <dsp:nvSpPr>
        <dsp:cNvPr id="0" name=""/>
        <dsp:cNvSpPr/>
      </dsp:nvSpPr>
      <dsp:spPr>
        <a:xfrm>
          <a:off x="115462" y="1671841"/>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G1</a:t>
          </a:r>
          <a:r>
            <a:rPr lang="es-ES" sz="2800" kern="1200" baseline="-25000" dirty="0" smtClean="0"/>
            <a:t>2</a:t>
          </a:r>
          <a:endParaRPr lang="es-ES" sz="2800" kern="1200" baseline="-25000" dirty="0"/>
        </a:p>
      </dsp:txBody>
      <dsp:txXfrm>
        <a:off x="115462" y="1671841"/>
        <a:ext cx="914384" cy="520281"/>
      </dsp:txXfrm>
    </dsp:sp>
    <dsp:sp modelId="{094AB8EB-CF66-4A6A-B545-31FA6DC694A4}">
      <dsp:nvSpPr>
        <dsp:cNvPr id="0" name=""/>
        <dsp:cNvSpPr/>
      </dsp:nvSpPr>
      <dsp:spPr>
        <a:xfrm>
          <a:off x="115462" y="2272166"/>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25000" dirty="0" smtClean="0"/>
            <a:t>…</a:t>
          </a:r>
          <a:endParaRPr lang="es-ES" sz="2800" kern="1200" baseline="-25000" dirty="0"/>
        </a:p>
      </dsp:txBody>
      <dsp:txXfrm>
        <a:off x="115462" y="2272166"/>
        <a:ext cx="914384" cy="520281"/>
      </dsp:txXfrm>
    </dsp:sp>
    <dsp:sp modelId="{4C73419F-5B82-4495-9951-AFFE8A991876}">
      <dsp:nvSpPr>
        <dsp:cNvPr id="0" name=""/>
        <dsp:cNvSpPr/>
      </dsp:nvSpPr>
      <dsp:spPr>
        <a:xfrm>
          <a:off x="115462" y="2872491"/>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G1</a:t>
          </a:r>
          <a:r>
            <a:rPr lang="es-ES" sz="2800" kern="1200" baseline="-25000" dirty="0" smtClean="0"/>
            <a:t>3</a:t>
          </a:r>
          <a:endParaRPr lang="es-ES" sz="2800" kern="1200" baseline="-25000" dirty="0"/>
        </a:p>
      </dsp:txBody>
      <dsp:txXfrm>
        <a:off x="115462" y="2872491"/>
        <a:ext cx="914384" cy="520281"/>
      </dsp:txXfrm>
    </dsp:sp>
    <dsp:sp modelId="{05829677-276F-4B9A-AD5D-04C4C73B4258}">
      <dsp:nvSpPr>
        <dsp:cNvPr id="0" name=""/>
        <dsp:cNvSpPr/>
      </dsp:nvSpPr>
      <dsp:spPr>
        <a:xfrm>
          <a:off x="1226726" y="0"/>
          <a:ext cx="1142981" cy="3571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S" sz="4500" kern="1200" dirty="0" smtClean="0"/>
            <a:t>G2</a:t>
          </a:r>
          <a:endParaRPr lang="es-ES" sz="4500" kern="1200" dirty="0"/>
        </a:p>
      </dsp:txBody>
      <dsp:txXfrm>
        <a:off x="1226726" y="0"/>
        <a:ext cx="1142981" cy="1071429"/>
      </dsp:txXfrm>
    </dsp:sp>
    <dsp:sp modelId="{C7F5464C-21C3-4CD3-B60C-C01A60B119B5}">
      <dsp:nvSpPr>
        <dsp:cNvPr id="0" name=""/>
        <dsp:cNvSpPr/>
      </dsp:nvSpPr>
      <dsp:spPr>
        <a:xfrm>
          <a:off x="1344167" y="1071516"/>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G2</a:t>
          </a:r>
          <a:r>
            <a:rPr lang="es-ES" sz="2800" kern="1200" baseline="-25000" dirty="0" smtClean="0"/>
            <a:t>1</a:t>
          </a:r>
          <a:endParaRPr lang="es-ES" sz="2800" kern="1200" dirty="0"/>
        </a:p>
      </dsp:txBody>
      <dsp:txXfrm>
        <a:off x="1344167" y="1071516"/>
        <a:ext cx="914384" cy="520281"/>
      </dsp:txXfrm>
    </dsp:sp>
    <dsp:sp modelId="{5C6A4BC2-D3EF-479F-922A-A173A9645493}">
      <dsp:nvSpPr>
        <dsp:cNvPr id="0" name=""/>
        <dsp:cNvSpPr/>
      </dsp:nvSpPr>
      <dsp:spPr>
        <a:xfrm>
          <a:off x="1344167" y="1671841"/>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G2</a:t>
          </a:r>
          <a:r>
            <a:rPr lang="es-ES" sz="2800" kern="1200" baseline="-25000" dirty="0" smtClean="0"/>
            <a:t>2</a:t>
          </a:r>
          <a:endParaRPr lang="es-ES" sz="2800" kern="1200" baseline="-25000" dirty="0"/>
        </a:p>
      </dsp:txBody>
      <dsp:txXfrm>
        <a:off x="1344167" y="1671841"/>
        <a:ext cx="914384" cy="520281"/>
      </dsp:txXfrm>
    </dsp:sp>
    <dsp:sp modelId="{23683527-1145-4F5E-9D28-8EA8DDD84C54}">
      <dsp:nvSpPr>
        <dsp:cNvPr id="0" name=""/>
        <dsp:cNvSpPr/>
      </dsp:nvSpPr>
      <dsp:spPr>
        <a:xfrm>
          <a:off x="1344167" y="2272166"/>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25000" dirty="0" smtClean="0"/>
            <a:t>…</a:t>
          </a:r>
          <a:endParaRPr lang="es-ES" sz="2800" kern="1200" baseline="-25000" dirty="0"/>
        </a:p>
      </dsp:txBody>
      <dsp:txXfrm>
        <a:off x="1344167" y="2272166"/>
        <a:ext cx="914384" cy="520281"/>
      </dsp:txXfrm>
    </dsp:sp>
    <dsp:sp modelId="{72100D07-203C-4E2A-942E-FE3AB6D415D7}">
      <dsp:nvSpPr>
        <dsp:cNvPr id="0" name=""/>
        <dsp:cNvSpPr/>
      </dsp:nvSpPr>
      <dsp:spPr>
        <a:xfrm>
          <a:off x="1344167" y="2872491"/>
          <a:ext cx="914384" cy="52028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G2</a:t>
          </a:r>
          <a:r>
            <a:rPr lang="es-ES" sz="2800" kern="1200" baseline="-25000" dirty="0" smtClean="0"/>
            <a:t>3</a:t>
          </a:r>
          <a:endParaRPr lang="es-ES" sz="2800" kern="1200" baseline="-25000" dirty="0"/>
        </a:p>
      </dsp:txBody>
      <dsp:txXfrm>
        <a:off x="1344167" y="2872491"/>
        <a:ext cx="914384" cy="520281"/>
      </dsp:txXfrm>
    </dsp:sp>
    <dsp:sp modelId="{C1DE8A1C-47A4-463E-AFD6-0450F8F99049}">
      <dsp:nvSpPr>
        <dsp:cNvPr id="0" name=""/>
        <dsp:cNvSpPr/>
      </dsp:nvSpPr>
      <dsp:spPr>
        <a:xfrm>
          <a:off x="2458574" y="0"/>
          <a:ext cx="1142981" cy="3571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s-ES" sz="5100" kern="1200" dirty="0" smtClean="0"/>
            <a:t>…</a:t>
          </a:r>
          <a:endParaRPr lang="es-ES" sz="5100" kern="1200" dirty="0"/>
        </a:p>
      </dsp:txBody>
      <dsp:txXfrm>
        <a:off x="2458574" y="0"/>
        <a:ext cx="1142981" cy="1071429"/>
      </dsp:txXfrm>
    </dsp:sp>
    <dsp:sp modelId="{6B3C6187-A058-4662-8A1C-FF953E387E56}">
      <dsp:nvSpPr>
        <dsp:cNvPr id="0" name=""/>
        <dsp:cNvSpPr/>
      </dsp:nvSpPr>
      <dsp:spPr>
        <a:xfrm>
          <a:off x="3687279" y="0"/>
          <a:ext cx="1142981" cy="3571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s-ES" sz="4500" kern="1200" dirty="0" err="1" smtClean="0"/>
            <a:t>Gn</a:t>
          </a:r>
          <a:endParaRPr lang="es-ES" sz="4500" kern="1200" dirty="0"/>
        </a:p>
      </dsp:txBody>
      <dsp:txXfrm>
        <a:off x="3687279" y="0"/>
        <a:ext cx="1142981" cy="1071429"/>
      </dsp:txXfrm>
    </dsp:sp>
    <dsp:sp modelId="{76179DDE-87EF-455A-9934-3C5EBB95D8C4}">
      <dsp:nvSpPr>
        <dsp:cNvPr id="0" name=""/>
        <dsp:cNvSpPr/>
      </dsp:nvSpPr>
      <dsp:spPr>
        <a:xfrm>
          <a:off x="3801577" y="1071734"/>
          <a:ext cx="914384" cy="7016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Gn</a:t>
          </a:r>
          <a:r>
            <a:rPr lang="es-ES" sz="2800" kern="1200" baseline="-25000" dirty="0" smtClean="0"/>
            <a:t>1</a:t>
          </a:r>
          <a:endParaRPr lang="es-ES" sz="2800" kern="1200" baseline="-25000" dirty="0"/>
        </a:p>
      </dsp:txBody>
      <dsp:txXfrm>
        <a:off x="3801577" y="1071734"/>
        <a:ext cx="914384" cy="701643"/>
      </dsp:txXfrm>
    </dsp:sp>
    <dsp:sp modelId="{FA817368-67C1-445A-9941-A46EBF87FCE4}">
      <dsp:nvSpPr>
        <dsp:cNvPr id="0" name=""/>
        <dsp:cNvSpPr/>
      </dsp:nvSpPr>
      <dsp:spPr>
        <a:xfrm>
          <a:off x="3801577" y="1881323"/>
          <a:ext cx="914384" cy="7016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Gn</a:t>
          </a:r>
          <a:r>
            <a:rPr lang="es-ES" sz="2800" kern="1200" baseline="-25000" dirty="0" smtClean="0"/>
            <a:t>2</a:t>
          </a:r>
          <a:endParaRPr lang="es-ES" sz="2800" kern="1200" baseline="-25000" dirty="0"/>
        </a:p>
      </dsp:txBody>
      <dsp:txXfrm>
        <a:off x="3801577" y="1881323"/>
        <a:ext cx="914384" cy="701643"/>
      </dsp:txXfrm>
    </dsp:sp>
    <dsp:sp modelId="{00E717B3-E50F-4632-ADAB-CB0C4DB36D6F}">
      <dsp:nvSpPr>
        <dsp:cNvPr id="0" name=""/>
        <dsp:cNvSpPr/>
      </dsp:nvSpPr>
      <dsp:spPr>
        <a:xfrm>
          <a:off x="3801577" y="2690911"/>
          <a:ext cx="914384" cy="70164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 sz="2800" kern="1200" baseline="0" dirty="0" smtClean="0"/>
            <a:t>Gn</a:t>
          </a:r>
          <a:r>
            <a:rPr lang="es-ES" sz="2800" kern="1200" baseline="-25000" dirty="0" smtClean="0"/>
            <a:t>3</a:t>
          </a:r>
          <a:endParaRPr lang="es-ES" sz="2800" kern="1200" baseline="-25000" dirty="0"/>
        </a:p>
      </dsp:txBody>
      <dsp:txXfrm>
        <a:off x="3801577" y="2690911"/>
        <a:ext cx="914384" cy="7016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EA159-E462-4DC9-B21E-CD4B95B0583A}" type="datetimeFigureOut">
              <a:rPr lang="es-ES" smtClean="0"/>
              <a:pPr/>
              <a:t>06/11/2011</a:t>
            </a:fld>
            <a:endParaRPr lang="es-ES"/>
          </a:p>
        </p:txBody>
      </p:sp>
      <p:sp>
        <p:nvSpPr>
          <p:cNvPr id="4" name="3 Marcador de imagen de diapositiva"/>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7129B-7C88-4E76-B8B6-3EB273FE0B3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497129B-7C88-4E76-B8B6-3EB273FE0B38}"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70125" y="13296900"/>
            <a:ext cx="25734963" cy="9175750"/>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541838" y="24255413"/>
            <a:ext cx="21191537"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FF9777A1-FC55-4EC0-8040-7E3031910FA1}"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7FDB91EA-E4A5-4D5E-83EE-5A5D205D197A}"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1572538" y="3805238"/>
            <a:ext cx="6432550" cy="34242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270125" y="3805238"/>
            <a:ext cx="19150013" cy="34242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AEEC0F1A-0A93-4105-98E6-6292F63356BC}"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935292EA-0D25-45F2-98AE-A8C3A070CA2C}"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90775" y="27505025"/>
            <a:ext cx="25734963" cy="8501063"/>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endParaRPr lang="es-ES"/>
          </a:p>
        </p:txBody>
      </p:sp>
      <p:sp>
        <p:nvSpPr>
          <p:cNvPr id="5" name="Rectangle 5"/>
          <p:cNvSpPr>
            <a:spLocks noGrp="1" noChangeArrowheads="1"/>
          </p:cNvSpPr>
          <p:nvPr>
            <p:ph type="ftr" sz="quarter" idx="11"/>
          </p:nvPr>
        </p:nvSpPr>
        <p:spPr>
          <a:ln/>
        </p:spPr>
        <p:txBody>
          <a:bodyPr/>
          <a:lstStyle>
            <a:lvl1pPr>
              <a:defRPr/>
            </a:lvl1pPr>
          </a:lstStyle>
          <a:p>
            <a:endParaRPr lang="es-ES"/>
          </a:p>
        </p:txBody>
      </p:sp>
      <p:sp>
        <p:nvSpPr>
          <p:cNvPr id="6" name="Rectangle 6"/>
          <p:cNvSpPr>
            <a:spLocks noGrp="1" noChangeArrowheads="1"/>
          </p:cNvSpPr>
          <p:nvPr>
            <p:ph type="sldNum" sz="quarter" idx="12"/>
          </p:nvPr>
        </p:nvSpPr>
        <p:spPr>
          <a:ln/>
        </p:spPr>
        <p:txBody>
          <a:bodyPr/>
          <a:lstStyle>
            <a:lvl1pPr>
              <a:defRPr/>
            </a:lvl1pPr>
          </a:lstStyle>
          <a:p>
            <a:fld id="{B13DAFB5-E892-4A8D-98FC-D574C9A6A225}"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270125" y="12365038"/>
            <a:ext cx="12790488"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5213013" y="12365038"/>
            <a:ext cx="12792075" cy="25682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A8979B4A-DDE9-4CDF-9002-FCCA6BA97DC3}"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4475" y="1714500"/>
            <a:ext cx="27246263" cy="7134225"/>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514475" y="9580563"/>
            <a:ext cx="13376275"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514475" y="13574713"/>
            <a:ext cx="13376275"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5379700" y="9580563"/>
            <a:ext cx="13381038"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379700" y="13574713"/>
            <a:ext cx="13381038" cy="24661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endParaRPr lang="es-ES"/>
          </a:p>
        </p:txBody>
      </p:sp>
      <p:sp>
        <p:nvSpPr>
          <p:cNvPr id="8" name="Rectangle 5"/>
          <p:cNvSpPr>
            <a:spLocks noGrp="1" noChangeArrowheads="1"/>
          </p:cNvSpPr>
          <p:nvPr>
            <p:ph type="ftr" sz="quarter" idx="11"/>
          </p:nvPr>
        </p:nvSpPr>
        <p:spPr>
          <a:ln/>
        </p:spPr>
        <p:txBody>
          <a:bodyPr/>
          <a:lstStyle>
            <a:lvl1pPr>
              <a:defRPr/>
            </a:lvl1pPr>
          </a:lstStyle>
          <a:p>
            <a:endParaRPr lang="es-ES"/>
          </a:p>
        </p:txBody>
      </p:sp>
      <p:sp>
        <p:nvSpPr>
          <p:cNvPr id="9" name="Rectangle 6"/>
          <p:cNvSpPr>
            <a:spLocks noGrp="1" noChangeArrowheads="1"/>
          </p:cNvSpPr>
          <p:nvPr>
            <p:ph type="sldNum" sz="quarter" idx="12"/>
          </p:nvPr>
        </p:nvSpPr>
        <p:spPr>
          <a:ln/>
        </p:spPr>
        <p:txBody>
          <a:bodyPr/>
          <a:lstStyle>
            <a:lvl1pPr>
              <a:defRPr/>
            </a:lvl1pPr>
          </a:lstStyle>
          <a:p>
            <a:fld id="{CCF28874-75B7-48A8-B39F-B1F683B9728C}"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endParaRPr lang="es-ES"/>
          </a:p>
        </p:txBody>
      </p:sp>
      <p:sp>
        <p:nvSpPr>
          <p:cNvPr id="4" name="Rectangle 5"/>
          <p:cNvSpPr>
            <a:spLocks noGrp="1" noChangeArrowheads="1"/>
          </p:cNvSpPr>
          <p:nvPr>
            <p:ph type="ftr" sz="quarter" idx="11"/>
          </p:nvPr>
        </p:nvSpPr>
        <p:spPr>
          <a:ln/>
        </p:spPr>
        <p:txBody>
          <a:bodyPr/>
          <a:lstStyle>
            <a:lvl1pPr>
              <a:defRPr/>
            </a:lvl1pPr>
          </a:lstStyle>
          <a:p>
            <a:endParaRPr lang="es-ES"/>
          </a:p>
        </p:txBody>
      </p:sp>
      <p:sp>
        <p:nvSpPr>
          <p:cNvPr id="5" name="Rectangle 6"/>
          <p:cNvSpPr>
            <a:spLocks noGrp="1" noChangeArrowheads="1"/>
          </p:cNvSpPr>
          <p:nvPr>
            <p:ph type="sldNum" sz="quarter" idx="12"/>
          </p:nvPr>
        </p:nvSpPr>
        <p:spPr>
          <a:ln/>
        </p:spPr>
        <p:txBody>
          <a:bodyPr/>
          <a:lstStyle>
            <a:lvl1pPr>
              <a:defRPr/>
            </a:lvl1pPr>
          </a:lstStyle>
          <a:p>
            <a:fld id="{20A5858F-D856-455F-BE40-624A30F02878}"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
          </a:p>
        </p:txBody>
      </p:sp>
      <p:sp>
        <p:nvSpPr>
          <p:cNvPr id="3" name="Rectangle 5"/>
          <p:cNvSpPr>
            <a:spLocks noGrp="1" noChangeArrowheads="1"/>
          </p:cNvSpPr>
          <p:nvPr>
            <p:ph type="ftr" sz="quarter" idx="11"/>
          </p:nvPr>
        </p:nvSpPr>
        <p:spPr>
          <a:ln/>
        </p:spPr>
        <p:txBody>
          <a:bodyPr/>
          <a:lstStyle>
            <a:lvl1pPr>
              <a:defRPr/>
            </a:lvl1pPr>
          </a:lstStyle>
          <a:p>
            <a:endParaRPr lang="es-ES"/>
          </a:p>
        </p:txBody>
      </p:sp>
      <p:sp>
        <p:nvSpPr>
          <p:cNvPr id="4" name="Rectangle 6"/>
          <p:cNvSpPr>
            <a:spLocks noGrp="1" noChangeArrowheads="1"/>
          </p:cNvSpPr>
          <p:nvPr>
            <p:ph type="sldNum" sz="quarter" idx="12"/>
          </p:nvPr>
        </p:nvSpPr>
        <p:spPr>
          <a:ln/>
        </p:spPr>
        <p:txBody>
          <a:bodyPr/>
          <a:lstStyle>
            <a:lvl1pPr>
              <a:defRPr/>
            </a:lvl1pPr>
          </a:lstStyle>
          <a:p>
            <a:fld id="{F2ED1DDB-5A1B-4711-A13E-5026A1EF22D6}"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4475" y="1704975"/>
            <a:ext cx="9959975" cy="72517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1836400" y="1704975"/>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514475" y="8956675"/>
            <a:ext cx="9959975" cy="292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55A76876-43AE-413A-A3CD-D339A00DE146}"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4075" y="29962475"/>
            <a:ext cx="18165763" cy="35369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5934075" y="3824288"/>
            <a:ext cx="18165763" cy="25682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5934075" y="33499425"/>
            <a:ext cx="18165763" cy="5024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endParaRPr lang="es-ES"/>
          </a:p>
        </p:txBody>
      </p:sp>
      <p:sp>
        <p:nvSpPr>
          <p:cNvPr id="6" name="Rectangle 5"/>
          <p:cNvSpPr>
            <a:spLocks noGrp="1" noChangeArrowheads="1"/>
          </p:cNvSpPr>
          <p:nvPr>
            <p:ph type="ftr" sz="quarter" idx="11"/>
          </p:nvPr>
        </p:nvSpPr>
        <p:spPr>
          <a:ln/>
        </p:spPr>
        <p:txBody>
          <a:bodyPr/>
          <a:lstStyle>
            <a:lvl1pPr>
              <a:defRPr/>
            </a:lvl1pPr>
          </a:lstStyle>
          <a:p>
            <a:endParaRPr lang="es-ES"/>
          </a:p>
        </p:txBody>
      </p:sp>
      <p:sp>
        <p:nvSpPr>
          <p:cNvPr id="7" name="Rectangle 6"/>
          <p:cNvSpPr>
            <a:spLocks noGrp="1" noChangeArrowheads="1"/>
          </p:cNvSpPr>
          <p:nvPr>
            <p:ph type="sldNum" sz="quarter" idx="12"/>
          </p:nvPr>
        </p:nvSpPr>
        <p:spPr>
          <a:ln/>
        </p:spPr>
        <p:txBody>
          <a:bodyPr/>
          <a:lstStyle>
            <a:lvl1pPr>
              <a:defRPr/>
            </a:lvl1pPr>
          </a:lstStyle>
          <a:p>
            <a:fld id="{5B594D79-CF94-44E9-8547-B8DF4A271749}"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5238"/>
            <a:ext cx="25734963" cy="7134225"/>
          </a:xfrm>
          <a:prstGeom prst="rect">
            <a:avLst/>
          </a:prstGeom>
          <a:noFill/>
          <a:ln w="9525">
            <a:noFill/>
            <a:miter lim="800000"/>
            <a:headEnd/>
            <a:tailEnd/>
          </a:ln>
        </p:spPr>
        <p:txBody>
          <a:bodyPr vert="horz" wrap="square" lIns="417588" tIns="208794" rIns="417588" bIns="20879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70125" y="12365038"/>
            <a:ext cx="25734963" cy="2568257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70125" y="38998525"/>
            <a:ext cx="6307138"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defRPr sz="6400"/>
            </a:lvl1pPr>
          </a:lstStyle>
          <a:p>
            <a:endParaRPr lang="es-ES"/>
          </a:p>
        </p:txBody>
      </p:sp>
      <p:sp>
        <p:nvSpPr>
          <p:cNvPr id="1029" name="Rectangle 5"/>
          <p:cNvSpPr>
            <a:spLocks noGrp="1" noChangeArrowheads="1"/>
          </p:cNvSpPr>
          <p:nvPr>
            <p:ph type="ftr" sz="quarter" idx="3"/>
          </p:nvPr>
        </p:nvSpPr>
        <p:spPr bwMode="auto">
          <a:xfrm>
            <a:off x="10344150" y="38998525"/>
            <a:ext cx="9586913"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lgn="ctr">
              <a:defRPr sz="6400"/>
            </a:lvl1pPr>
          </a:lstStyle>
          <a:p>
            <a:endParaRPr lang="es-ES"/>
          </a:p>
        </p:txBody>
      </p:sp>
      <p:sp>
        <p:nvSpPr>
          <p:cNvPr id="1030" name="Rectangle 6"/>
          <p:cNvSpPr>
            <a:spLocks noGrp="1" noChangeArrowheads="1"/>
          </p:cNvSpPr>
          <p:nvPr>
            <p:ph type="sldNum" sz="quarter" idx="4"/>
          </p:nvPr>
        </p:nvSpPr>
        <p:spPr bwMode="auto">
          <a:xfrm>
            <a:off x="21697950" y="38998525"/>
            <a:ext cx="6307138" cy="2854325"/>
          </a:xfrm>
          <a:prstGeom prst="rect">
            <a:avLst/>
          </a:prstGeom>
          <a:noFill/>
          <a:ln w="9525">
            <a:noFill/>
            <a:miter lim="800000"/>
            <a:headEnd/>
            <a:tailEnd/>
          </a:ln>
        </p:spPr>
        <p:txBody>
          <a:bodyPr vert="horz" wrap="square" lIns="417588" tIns="208794" rIns="417588" bIns="208794" numCol="1" anchor="t" anchorCtr="0" compatLnSpc="1">
            <a:prstTxWarp prst="textNoShape">
              <a:avLst/>
            </a:prstTxWarp>
          </a:bodyPr>
          <a:lstStyle>
            <a:lvl1pPr algn="r">
              <a:defRPr sz="6400"/>
            </a:lvl1pPr>
          </a:lstStyle>
          <a:p>
            <a:fld id="{8CA7B4D6-BF3B-42DA-8142-C91634D58462}"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2pPr>
      <a:lvl3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3pPr>
      <a:lvl4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4pPr>
      <a:lvl5pPr algn="ctr" defTabSz="4175125" rtl="0" eaLnBrk="0" fontAlgn="base" hangingPunct="0">
        <a:spcBef>
          <a:spcPct val="0"/>
        </a:spcBef>
        <a:spcAft>
          <a:spcPct val="0"/>
        </a:spcAft>
        <a:defRPr sz="20100">
          <a:solidFill>
            <a:schemeClr val="tx2"/>
          </a:solidFill>
          <a:latin typeface="Arial" charset="0"/>
          <a:ea typeface="ＭＳ Ｐゴシック" pitchFamily="-96" charset="-128"/>
        </a:defRPr>
      </a:lvl5pPr>
      <a:lvl6pPr marL="457200" algn="ctr" defTabSz="4175125" rtl="0" fontAlgn="base">
        <a:spcBef>
          <a:spcPct val="0"/>
        </a:spcBef>
        <a:spcAft>
          <a:spcPct val="0"/>
        </a:spcAft>
        <a:defRPr sz="20100">
          <a:solidFill>
            <a:schemeClr val="tx2"/>
          </a:solidFill>
          <a:latin typeface="Arial" charset="0"/>
          <a:ea typeface="ＭＳ Ｐゴシック" pitchFamily="-96" charset="-128"/>
        </a:defRPr>
      </a:lvl6pPr>
      <a:lvl7pPr marL="914400" algn="ctr" defTabSz="4175125" rtl="0" fontAlgn="base">
        <a:spcBef>
          <a:spcPct val="0"/>
        </a:spcBef>
        <a:spcAft>
          <a:spcPct val="0"/>
        </a:spcAft>
        <a:defRPr sz="20100">
          <a:solidFill>
            <a:schemeClr val="tx2"/>
          </a:solidFill>
          <a:latin typeface="Arial" charset="0"/>
          <a:ea typeface="ＭＳ Ｐゴシック" pitchFamily="-96" charset="-128"/>
        </a:defRPr>
      </a:lvl7pPr>
      <a:lvl8pPr marL="1371600" algn="ctr" defTabSz="4175125" rtl="0" fontAlgn="base">
        <a:spcBef>
          <a:spcPct val="0"/>
        </a:spcBef>
        <a:spcAft>
          <a:spcPct val="0"/>
        </a:spcAft>
        <a:defRPr sz="20100">
          <a:solidFill>
            <a:schemeClr val="tx2"/>
          </a:solidFill>
          <a:latin typeface="Arial" charset="0"/>
          <a:ea typeface="ＭＳ Ｐゴシック" pitchFamily="-96" charset="-128"/>
        </a:defRPr>
      </a:lvl8pPr>
      <a:lvl9pPr marL="1828800" algn="ctr" defTabSz="4175125" rtl="0" fontAlgn="base">
        <a:spcBef>
          <a:spcPct val="0"/>
        </a:spcBef>
        <a:spcAft>
          <a:spcPct val="0"/>
        </a:spcAft>
        <a:defRPr sz="20100">
          <a:solidFill>
            <a:schemeClr val="tx2"/>
          </a:solidFill>
          <a:latin typeface="Arial" charset="0"/>
          <a:ea typeface="ＭＳ Ｐゴシック" pitchFamily="-96" charset="-128"/>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ea typeface="+mn-ea"/>
        </a:defRPr>
      </a:lvl2pPr>
      <a:lvl3pPr marL="5219700" indent="-1044575" algn="l" defTabSz="4175125" rtl="0" eaLnBrk="0" fontAlgn="base" hangingPunct="0">
        <a:spcBef>
          <a:spcPct val="20000"/>
        </a:spcBef>
        <a:spcAft>
          <a:spcPct val="0"/>
        </a:spcAft>
        <a:buChar char="•"/>
        <a:defRPr sz="11000">
          <a:solidFill>
            <a:schemeClr val="tx1"/>
          </a:solidFill>
          <a:latin typeface="+mn-lt"/>
          <a:ea typeface="+mn-ea"/>
        </a:defRPr>
      </a:lvl3pPr>
      <a:lvl4pPr marL="7307263" indent="-1042988" algn="l" defTabSz="4175125" rtl="0" eaLnBrk="0" fontAlgn="base" hangingPunct="0">
        <a:spcBef>
          <a:spcPct val="20000"/>
        </a:spcBef>
        <a:spcAft>
          <a:spcPct val="0"/>
        </a:spcAft>
        <a:buChar char="–"/>
        <a:defRPr sz="9100">
          <a:solidFill>
            <a:schemeClr val="tx1"/>
          </a:solidFill>
          <a:latin typeface="+mn-lt"/>
          <a:ea typeface="+mn-ea"/>
        </a:defRPr>
      </a:lvl4pPr>
      <a:lvl5pPr marL="9396413" indent="-1044575" algn="l" defTabSz="4175125" rtl="0" eaLnBrk="0" fontAlgn="base" hangingPunct="0">
        <a:spcBef>
          <a:spcPct val="20000"/>
        </a:spcBef>
        <a:spcAft>
          <a:spcPct val="0"/>
        </a:spcAft>
        <a:buChar char="»"/>
        <a:defRPr sz="9100">
          <a:solidFill>
            <a:schemeClr val="tx1"/>
          </a:solidFill>
          <a:latin typeface="+mn-lt"/>
          <a:ea typeface="+mn-ea"/>
        </a:defRPr>
      </a:lvl5pPr>
      <a:lvl6pPr marL="9853613" indent="-1044575" algn="l" defTabSz="4175125" rtl="0" fontAlgn="base">
        <a:spcBef>
          <a:spcPct val="20000"/>
        </a:spcBef>
        <a:spcAft>
          <a:spcPct val="0"/>
        </a:spcAft>
        <a:buChar char="»"/>
        <a:defRPr sz="9100">
          <a:solidFill>
            <a:schemeClr val="tx1"/>
          </a:solidFill>
          <a:latin typeface="+mn-lt"/>
          <a:ea typeface="+mn-ea"/>
        </a:defRPr>
      </a:lvl6pPr>
      <a:lvl7pPr marL="10310813" indent="-1044575" algn="l" defTabSz="4175125" rtl="0" fontAlgn="base">
        <a:spcBef>
          <a:spcPct val="20000"/>
        </a:spcBef>
        <a:spcAft>
          <a:spcPct val="0"/>
        </a:spcAft>
        <a:buChar char="»"/>
        <a:defRPr sz="9100">
          <a:solidFill>
            <a:schemeClr val="tx1"/>
          </a:solidFill>
          <a:latin typeface="+mn-lt"/>
          <a:ea typeface="+mn-ea"/>
        </a:defRPr>
      </a:lvl7pPr>
      <a:lvl8pPr marL="10768013" indent="-1044575" algn="l" defTabSz="4175125" rtl="0" fontAlgn="base">
        <a:spcBef>
          <a:spcPct val="20000"/>
        </a:spcBef>
        <a:spcAft>
          <a:spcPct val="0"/>
        </a:spcAft>
        <a:buChar char="»"/>
        <a:defRPr sz="9100">
          <a:solidFill>
            <a:schemeClr val="tx1"/>
          </a:solidFill>
          <a:latin typeface="+mn-lt"/>
          <a:ea typeface="+mn-ea"/>
        </a:defRPr>
      </a:lvl8pPr>
      <a:lvl9pPr marL="11225213" indent="-1044575" algn="l" defTabSz="4175125" rtl="0" fontAlgn="base">
        <a:spcBef>
          <a:spcPct val="20000"/>
        </a:spcBef>
        <a:spcAft>
          <a:spcPct val="0"/>
        </a:spcAft>
        <a:buChar char="»"/>
        <a:defRPr sz="91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xml"/><Relationship Id="rId18" Type="http://schemas.openxmlformats.org/officeDocument/2006/relationships/image" Target="../media/image11.png"/><Relationship Id="rId3" Type="http://schemas.openxmlformats.org/officeDocument/2006/relationships/image" Target="../media/image1.jpeg"/><Relationship Id="rId21" Type="http://schemas.openxmlformats.org/officeDocument/2006/relationships/image" Target="../media/image14.png"/><Relationship Id="rId7" Type="http://schemas.openxmlformats.org/officeDocument/2006/relationships/image" Target="../media/image5.jpeg"/><Relationship Id="rId12" Type="http://schemas.openxmlformats.org/officeDocument/2006/relationships/diagramQuickStyle" Target="../diagrams/quickStyle1.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diagramLayout" Target="../diagrams/layout1.xml"/><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diagramData" Target="../diagrams/data1.xml"/><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diagramDrawing" Target="../diagrams/drawing1.xml"/><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519982" y="1599681"/>
            <a:ext cx="29307256" cy="39100344"/>
          </a:xfrm>
          <a:prstGeom prst="rect">
            <a:avLst/>
          </a:prstGeom>
          <a:solidFill>
            <a:srgbClr val="E7E8E8"/>
          </a:solidFill>
          <a:ln w="9525">
            <a:noFill/>
            <a:miter lim="800000"/>
            <a:headEnd/>
            <a:tailEnd/>
          </a:ln>
        </p:spPr>
        <p:txBody>
          <a:bodyPr wrap="none" anchor="ctr"/>
          <a:lstStyle/>
          <a:p>
            <a:endParaRPr lang="es-ES" dirty="0"/>
          </a:p>
        </p:txBody>
      </p:sp>
      <p:pic>
        <p:nvPicPr>
          <p:cNvPr id="2051" name="Picture 4" descr="Fondos+_Top_V_G"/>
          <p:cNvPicPr>
            <a:picLocks noChangeAspect="1" noChangeArrowheads="1"/>
          </p:cNvPicPr>
          <p:nvPr/>
        </p:nvPicPr>
        <p:blipFill>
          <a:blip r:embed="rId3" cstate="print"/>
          <a:srcRect/>
          <a:stretch>
            <a:fillRect/>
          </a:stretch>
        </p:blipFill>
        <p:spPr bwMode="auto">
          <a:xfrm>
            <a:off x="533400" y="531813"/>
            <a:ext cx="29208413" cy="6684492"/>
          </a:xfrm>
          <a:prstGeom prst="rect">
            <a:avLst/>
          </a:prstGeom>
          <a:noFill/>
          <a:ln w="9525">
            <a:noFill/>
            <a:miter lim="800000"/>
            <a:headEnd/>
            <a:tailEnd/>
          </a:ln>
        </p:spPr>
      </p:pic>
      <p:sp>
        <p:nvSpPr>
          <p:cNvPr id="2053" name="Text Box 8"/>
          <p:cNvSpPr txBox="1">
            <a:spLocks noChangeArrowheads="1"/>
          </p:cNvSpPr>
          <p:nvPr/>
        </p:nvSpPr>
        <p:spPr bwMode="auto">
          <a:xfrm>
            <a:off x="1064320" y="1042051"/>
            <a:ext cx="17145120" cy="2000548"/>
          </a:xfrm>
          <a:prstGeom prst="rect">
            <a:avLst/>
          </a:prstGeom>
          <a:noFill/>
          <a:ln w="9525">
            <a:noFill/>
            <a:miter lim="800000"/>
            <a:headEnd/>
            <a:tailEnd/>
          </a:ln>
        </p:spPr>
        <p:txBody>
          <a:bodyPr wrap="square">
            <a:spAutoFit/>
          </a:bodyPr>
          <a:lstStyle/>
          <a:p>
            <a:r>
              <a:rPr lang="en-US" sz="3800" b="1" dirty="0" smtClean="0">
                <a:solidFill>
                  <a:schemeClr val="bg1"/>
                </a:solidFill>
                <a:latin typeface="Foco" pitchFamily="1" charset="0"/>
              </a:rPr>
              <a:t>Miguel Reyes</a:t>
            </a:r>
            <a:r>
              <a:rPr lang="en-US" sz="3800" b="1" baseline="30000" dirty="0" smtClean="0">
                <a:solidFill>
                  <a:schemeClr val="bg1"/>
                </a:solidFill>
                <a:latin typeface="Foco" pitchFamily="1" charset="0"/>
              </a:rPr>
              <a:t>1,2</a:t>
            </a:r>
            <a:r>
              <a:rPr lang="en-US" sz="3800" b="1" dirty="0" smtClean="0">
                <a:solidFill>
                  <a:schemeClr val="bg1"/>
                </a:solidFill>
                <a:latin typeface="Foco" pitchFamily="1" charset="0"/>
              </a:rPr>
              <a:t>, Gabriel Dominguez</a:t>
            </a:r>
            <a:r>
              <a:rPr lang="en-US" sz="3800" b="1" baseline="30000" dirty="0" smtClean="0">
                <a:solidFill>
                  <a:schemeClr val="bg1"/>
                </a:solidFill>
                <a:latin typeface="Foco" pitchFamily="1" charset="0"/>
              </a:rPr>
              <a:t>2</a:t>
            </a:r>
            <a:r>
              <a:rPr lang="en-US" sz="3800" b="1" dirty="0" smtClean="0">
                <a:solidFill>
                  <a:schemeClr val="bg1"/>
                </a:solidFill>
                <a:latin typeface="Foco" pitchFamily="1" charset="0"/>
              </a:rPr>
              <a:t>, Sergio Escalera</a:t>
            </a:r>
            <a:r>
              <a:rPr lang="en-US" sz="3800" b="1" baseline="30000" dirty="0" smtClean="0">
                <a:solidFill>
                  <a:schemeClr val="bg1"/>
                </a:solidFill>
                <a:latin typeface="Foco" pitchFamily="1" charset="0"/>
              </a:rPr>
              <a:t>1,2</a:t>
            </a:r>
            <a:endParaRPr lang="en-US" sz="1000" b="1" dirty="0" smtClean="0">
              <a:solidFill>
                <a:schemeClr val="bg1"/>
              </a:solidFill>
              <a:latin typeface="Foco" pitchFamily="1" charset="0"/>
            </a:endParaRPr>
          </a:p>
          <a:p>
            <a:r>
              <a:rPr lang="en-US" sz="3800" i="1" dirty="0" smtClean="0">
                <a:solidFill>
                  <a:schemeClr val="bg1"/>
                </a:solidFill>
                <a:latin typeface="Foco" pitchFamily="1" charset="0"/>
              </a:rPr>
              <a:t>Computer Vision Center (CVC)</a:t>
            </a:r>
            <a:r>
              <a:rPr lang="en-US" sz="3800" i="1" baseline="30000" dirty="0" smtClean="0">
                <a:solidFill>
                  <a:schemeClr val="bg1"/>
                </a:solidFill>
                <a:latin typeface="Foco" pitchFamily="1" charset="0"/>
              </a:rPr>
              <a:t>1</a:t>
            </a:r>
            <a:r>
              <a:rPr lang="en-US" sz="3800" i="1" dirty="0" smtClean="0">
                <a:solidFill>
                  <a:schemeClr val="bg1"/>
                </a:solidFill>
                <a:latin typeface="Foco" pitchFamily="1" charset="0"/>
              </a:rPr>
              <a:t>, University of Barcelona (UB)</a:t>
            </a:r>
            <a:r>
              <a:rPr lang="en-US" sz="3800" i="1" baseline="30000" dirty="0" smtClean="0">
                <a:solidFill>
                  <a:schemeClr val="bg1"/>
                </a:solidFill>
                <a:latin typeface="Foco" pitchFamily="1" charset="0"/>
              </a:rPr>
              <a:t>2</a:t>
            </a:r>
          </a:p>
          <a:p>
            <a:endParaRPr lang="en-US" sz="1000" i="1" dirty="0" smtClean="0">
              <a:solidFill>
                <a:schemeClr val="bg1"/>
              </a:solidFill>
              <a:latin typeface="Foco" pitchFamily="1" charset="0"/>
            </a:endParaRPr>
          </a:p>
          <a:p>
            <a:r>
              <a:rPr lang="en-US" sz="3800" dirty="0" smtClean="0">
                <a:solidFill>
                  <a:schemeClr val="bg1"/>
                </a:solidFill>
                <a:latin typeface="Foco" pitchFamily="1" charset="0"/>
              </a:rPr>
              <a:t>mreyes@cvc.uab.cat, gabry.dominguez@gmail.com, sergio@maia.ub.es</a:t>
            </a:r>
            <a:endParaRPr lang="en-US" sz="3800" dirty="0">
              <a:solidFill>
                <a:schemeClr val="bg1"/>
              </a:solidFill>
              <a:latin typeface="Foco" pitchFamily="1" charset="0"/>
            </a:endParaRPr>
          </a:p>
        </p:txBody>
      </p:sp>
      <p:sp>
        <p:nvSpPr>
          <p:cNvPr id="2054" name="Text Box 11"/>
          <p:cNvSpPr txBox="1">
            <a:spLocks noChangeArrowheads="1"/>
          </p:cNvSpPr>
          <p:nvPr/>
        </p:nvSpPr>
        <p:spPr bwMode="auto">
          <a:xfrm>
            <a:off x="3904358" y="4624017"/>
            <a:ext cx="24717548" cy="2554545"/>
          </a:xfrm>
          <a:prstGeom prst="rect">
            <a:avLst/>
          </a:prstGeom>
          <a:noFill/>
          <a:ln w="9525">
            <a:noFill/>
            <a:miter lim="800000"/>
            <a:headEnd/>
            <a:tailEnd/>
          </a:ln>
        </p:spPr>
        <p:txBody>
          <a:bodyPr wrap="square">
            <a:spAutoFit/>
          </a:bodyPr>
          <a:lstStyle/>
          <a:p>
            <a:pPr algn="ctr"/>
            <a:r>
              <a:rPr lang="en-US" sz="8000" b="1" dirty="0" smtClean="0">
                <a:solidFill>
                  <a:schemeClr val="bg1"/>
                </a:solidFill>
                <a:latin typeface="Palatino"/>
              </a:rPr>
              <a:t>Feature Weighting in Dynamic Time Warping for Gesture Recognition in Depth Data</a:t>
            </a:r>
            <a:endParaRPr lang="en-US" sz="8000" b="1" dirty="0">
              <a:solidFill>
                <a:schemeClr val="bg1"/>
              </a:solidFill>
              <a:latin typeface="Palatino"/>
            </a:endParaRPr>
          </a:p>
        </p:txBody>
      </p:sp>
      <p:sp>
        <p:nvSpPr>
          <p:cNvPr id="2052" name="Rectangle 6"/>
          <p:cNvSpPr>
            <a:spLocks noChangeArrowheads="1"/>
          </p:cNvSpPr>
          <p:nvPr/>
        </p:nvSpPr>
        <p:spPr bwMode="auto">
          <a:xfrm>
            <a:off x="534987" y="39319200"/>
            <a:ext cx="29175971" cy="2971800"/>
          </a:xfrm>
          <a:prstGeom prst="rect">
            <a:avLst/>
          </a:prstGeom>
          <a:solidFill>
            <a:srgbClr val="A11E30"/>
          </a:solidFill>
          <a:ln w="9525">
            <a:noFill/>
            <a:miter lim="800000"/>
            <a:headEnd/>
            <a:tailEnd/>
          </a:ln>
        </p:spPr>
        <p:txBody>
          <a:bodyPr wrap="none" anchor="ctr"/>
          <a:lstStyle/>
          <a:p>
            <a:endParaRPr lang="es-ES"/>
          </a:p>
        </p:txBody>
      </p:sp>
      <p:pic>
        <p:nvPicPr>
          <p:cNvPr id="2060" name="Picture 26" descr="UA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921468" y="1242074"/>
            <a:ext cx="4360862" cy="1030287"/>
          </a:xfrm>
          <a:prstGeom prst="rect">
            <a:avLst/>
          </a:prstGeom>
          <a:noFill/>
          <a:ln w="9525">
            <a:noFill/>
            <a:miter lim="800000"/>
            <a:headEnd/>
            <a:tailEnd/>
          </a:ln>
        </p:spPr>
      </p:pic>
      <p:pic>
        <p:nvPicPr>
          <p:cNvPr id="2061" name="Picture 27" descr="CVC"/>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782855" y="684861"/>
            <a:ext cx="2890838" cy="1624013"/>
          </a:xfrm>
          <a:prstGeom prst="rect">
            <a:avLst/>
          </a:prstGeom>
          <a:noFill/>
          <a:ln w="9525">
            <a:noFill/>
            <a:miter lim="800000"/>
            <a:headEnd/>
            <a:tailEnd/>
          </a:ln>
        </p:spPr>
      </p:pic>
      <p:pic>
        <p:nvPicPr>
          <p:cNvPr id="14" name="Picture 62" descr="http://www.fys.es/fys/download/logoUB.jpg"/>
          <p:cNvPicPr>
            <a:picLocks noChangeAspect="1" noChangeArrowheads="1"/>
          </p:cNvPicPr>
          <p:nvPr/>
        </p:nvPicPr>
        <p:blipFill>
          <a:blip r:embed="rId6" cstate="print"/>
          <a:srcRect/>
          <a:stretch>
            <a:fillRect/>
          </a:stretch>
        </p:blipFill>
        <p:spPr bwMode="auto">
          <a:xfrm>
            <a:off x="22491259" y="2751809"/>
            <a:ext cx="4959715" cy="1580562"/>
          </a:xfrm>
          <a:prstGeom prst="rect">
            <a:avLst/>
          </a:prstGeom>
          <a:noFill/>
          <a:ln w="9525">
            <a:noFill/>
            <a:miter lim="800000"/>
            <a:headEnd/>
            <a:tailEnd/>
          </a:ln>
        </p:spPr>
      </p:pic>
      <p:grpSp>
        <p:nvGrpSpPr>
          <p:cNvPr id="133" name="69 Grupo"/>
          <p:cNvGrpSpPr>
            <a:grpSpLocks/>
          </p:cNvGrpSpPr>
          <p:nvPr/>
        </p:nvGrpSpPr>
        <p:grpSpPr bwMode="auto">
          <a:xfrm>
            <a:off x="11177166" y="9808593"/>
            <a:ext cx="18578064" cy="13537504"/>
            <a:chOff x="879475" y="7548565"/>
            <a:chExt cx="28371800" cy="16583494"/>
          </a:xfrm>
        </p:grpSpPr>
        <p:sp>
          <p:nvSpPr>
            <p:cNvPr id="134" name="Text Box 16"/>
            <p:cNvSpPr txBox="1">
              <a:spLocks noChangeArrowheads="1"/>
            </p:cNvSpPr>
            <p:nvPr/>
          </p:nvSpPr>
          <p:spPr bwMode="auto">
            <a:xfrm>
              <a:off x="879475" y="9014081"/>
              <a:ext cx="28371800" cy="15117978"/>
            </a:xfrm>
            <a:prstGeom prst="rect">
              <a:avLst/>
            </a:prstGeom>
            <a:noFill/>
            <a:ln w="9525">
              <a:solidFill>
                <a:srgbClr val="A11E30"/>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p:txBody>
        </p:sp>
        <p:sp>
          <p:nvSpPr>
            <p:cNvPr id="135" name="Text Box 17"/>
            <p:cNvSpPr txBox="1">
              <a:spLocks noChangeArrowheads="1"/>
            </p:cNvSpPr>
            <p:nvPr/>
          </p:nvSpPr>
          <p:spPr bwMode="auto">
            <a:xfrm>
              <a:off x="879475" y="7548565"/>
              <a:ext cx="28371800" cy="1615828"/>
            </a:xfrm>
            <a:prstGeom prst="rect">
              <a:avLst/>
            </a:prstGeom>
            <a:solidFill>
              <a:srgbClr val="A11E30"/>
            </a:solidFill>
            <a:ln w="9525">
              <a:solidFill>
                <a:srgbClr val="A11E30"/>
              </a:solidFill>
              <a:miter lim="800000"/>
              <a:headEnd/>
              <a:tailEnd/>
            </a:ln>
          </p:spPr>
          <p:txBody>
            <a:bodyPr wrap="square" lIns="360000" tIns="360000" rIns="360000" bIns="360000">
              <a:spAutoFit/>
            </a:bodyPr>
            <a:lstStyle/>
            <a:p>
              <a:pPr>
                <a:spcBef>
                  <a:spcPct val="50000"/>
                </a:spcBef>
              </a:pPr>
              <a:r>
                <a:rPr lang="en-US" sz="4000" b="1" dirty="0" smtClean="0">
                  <a:solidFill>
                    <a:schemeClr val="bg1"/>
                  </a:solidFill>
                  <a:latin typeface="Palatino" pitchFamily="-96" charset="0"/>
                </a:rPr>
                <a:t>2. Gesture detection</a:t>
              </a:r>
              <a:endParaRPr lang="en-US" sz="4000" b="1" dirty="0">
                <a:solidFill>
                  <a:schemeClr val="bg1"/>
                </a:solidFill>
                <a:latin typeface="Palatino" pitchFamily="-96" charset="0"/>
              </a:endParaRPr>
            </a:p>
          </p:txBody>
        </p:sp>
      </p:grpSp>
      <p:grpSp>
        <p:nvGrpSpPr>
          <p:cNvPr id="127" name="69 Grupo"/>
          <p:cNvGrpSpPr>
            <a:grpSpLocks/>
          </p:cNvGrpSpPr>
          <p:nvPr/>
        </p:nvGrpSpPr>
        <p:grpSpPr bwMode="auto">
          <a:xfrm>
            <a:off x="519982" y="9808592"/>
            <a:ext cx="10513168" cy="13537506"/>
            <a:chOff x="879475" y="8157938"/>
            <a:chExt cx="28371800" cy="14320304"/>
          </a:xfrm>
        </p:grpSpPr>
        <p:sp>
          <p:nvSpPr>
            <p:cNvPr id="128" name="Text Box 16"/>
            <p:cNvSpPr txBox="1">
              <a:spLocks noChangeArrowheads="1"/>
            </p:cNvSpPr>
            <p:nvPr/>
          </p:nvSpPr>
          <p:spPr bwMode="auto">
            <a:xfrm>
              <a:off x="879475" y="9014083"/>
              <a:ext cx="28371800" cy="13464159"/>
            </a:xfrm>
            <a:prstGeom prst="rect">
              <a:avLst/>
            </a:prstGeom>
            <a:noFill/>
            <a:ln w="9525">
              <a:solidFill>
                <a:srgbClr val="A11E30"/>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p:txBody>
        </p:sp>
        <p:sp>
          <p:nvSpPr>
            <p:cNvPr id="129" name="Text Box 17"/>
            <p:cNvSpPr txBox="1">
              <a:spLocks noChangeArrowheads="1"/>
            </p:cNvSpPr>
            <p:nvPr/>
          </p:nvSpPr>
          <p:spPr bwMode="auto">
            <a:xfrm>
              <a:off x="879475" y="8157938"/>
              <a:ext cx="28371800" cy="1420218"/>
            </a:xfrm>
            <a:prstGeom prst="rect">
              <a:avLst/>
            </a:prstGeom>
            <a:solidFill>
              <a:srgbClr val="A11E30"/>
            </a:solidFill>
            <a:ln w="9525">
              <a:solidFill>
                <a:srgbClr val="A11E30"/>
              </a:solidFill>
              <a:miter lim="800000"/>
              <a:headEnd/>
              <a:tailEnd/>
            </a:ln>
          </p:spPr>
          <p:txBody>
            <a:bodyPr wrap="square" lIns="360000" tIns="360000" rIns="360000" bIns="360000">
              <a:spAutoFit/>
            </a:bodyPr>
            <a:lstStyle/>
            <a:p>
              <a:pPr>
                <a:spcBef>
                  <a:spcPct val="50000"/>
                </a:spcBef>
              </a:pPr>
              <a:r>
                <a:rPr lang="en-US" sz="4000" b="1" dirty="0" smtClean="0">
                  <a:solidFill>
                    <a:schemeClr val="bg1"/>
                  </a:solidFill>
                  <a:latin typeface="Palatino" pitchFamily="-96" charset="0"/>
                </a:rPr>
                <a:t>1. Data acquisition + Feature extraction</a:t>
              </a:r>
              <a:endParaRPr lang="en-US" sz="4000" b="1" dirty="0">
                <a:solidFill>
                  <a:schemeClr val="bg1"/>
                </a:solidFill>
                <a:latin typeface="Palatino" pitchFamily="-96" charset="0"/>
              </a:endParaRPr>
            </a:p>
          </p:txBody>
        </p:sp>
      </p:grpSp>
      <p:grpSp>
        <p:nvGrpSpPr>
          <p:cNvPr id="150" name="69 Grupo"/>
          <p:cNvGrpSpPr>
            <a:grpSpLocks/>
          </p:cNvGrpSpPr>
          <p:nvPr/>
        </p:nvGrpSpPr>
        <p:grpSpPr bwMode="auto">
          <a:xfrm>
            <a:off x="14057486" y="23616459"/>
            <a:ext cx="15697744" cy="15359170"/>
            <a:chOff x="879475" y="7548565"/>
            <a:chExt cx="28371800" cy="16583507"/>
          </a:xfrm>
        </p:grpSpPr>
        <p:sp>
          <p:nvSpPr>
            <p:cNvPr id="151" name="Text Box 16"/>
            <p:cNvSpPr txBox="1">
              <a:spLocks noChangeArrowheads="1"/>
            </p:cNvSpPr>
            <p:nvPr/>
          </p:nvSpPr>
          <p:spPr bwMode="auto">
            <a:xfrm>
              <a:off x="879475" y="9014083"/>
              <a:ext cx="28371800" cy="15117989"/>
            </a:xfrm>
            <a:prstGeom prst="rect">
              <a:avLst/>
            </a:prstGeom>
            <a:noFill/>
            <a:ln w="9525">
              <a:solidFill>
                <a:srgbClr val="A11E30"/>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p:txBody>
        </p:sp>
        <p:sp>
          <p:nvSpPr>
            <p:cNvPr id="152" name="Text Box 17"/>
            <p:cNvSpPr txBox="1">
              <a:spLocks noChangeArrowheads="1"/>
            </p:cNvSpPr>
            <p:nvPr/>
          </p:nvSpPr>
          <p:spPr bwMode="auto">
            <a:xfrm>
              <a:off x="879475" y="7548565"/>
              <a:ext cx="28371800" cy="1449606"/>
            </a:xfrm>
            <a:prstGeom prst="rect">
              <a:avLst/>
            </a:prstGeom>
            <a:solidFill>
              <a:srgbClr val="A11E30"/>
            </a:solidFill>
            <a:ln w="9525">
              <a:solidFill>
                <a:srgbClr val="A11E30"/>
              </a:solidFill>
              <a:miter lim="800000"/>
              <a:headEnd/>
              <a:tailEnd/>
            </a:ln>
          </p:spPr>
          <p:txBody>
            <a:bodyPr lIns="360000" tIns="360000" rIns="360000" bIns="360000">
              <a:spAutoFit/>
            </a:bodyPr>
            <a:lstStyle/>
            <a:p>
              <a:pPr>
                <a:spcBef>
                  <a:spcPct val="50000"/>
                </a:spcBef>
              </a:pPr>
              <a:r>
                <a:rPr lang="en-US" sz="4000" b="1" dirty="0" smtClean="0">
                  <a:solidFill>
                    <a:schemeClr val="bg1"/>
                  </a:solidFill>
                  <a:latin typeface="Palatino" pitchFamily="-96" charset="0"/>
                </a:rPr>
                <a:t>4. Results</a:t>
              </a:r>
              <a:endParaRPr lang="en-US" sz="4000" b="1" dirty="0">
                <a:solidFill>
                  <a:schemeClr val="bg1"/>
                </a:solidFill>
                <a:latin typeface="Palatino" pitchFamily="-96" charset="0"/>
              </a:endParaRPr>
            </a:p>
          </p:txBody>
        </p:sp>
      </p:grpSp>
      <p:sp>
        <p:nvSpPr>
          <p:cNvPr id="175" name="Text Box 15"/>
          <p:cNvSpPr txBox="1">
            <a:spLocks noChangeArrowheads="1"/>
          </p:cNvSpPr>
          <p:nvPr/>
        </p:nvSpPr>
        <p:spPr bwMode="auto">
          <a:xfrm>
            <a:off x="707130" y="39404257"/>
            <a:ext cx="28075134" cy="2662267"/>
          </a:xfrm>
          <a:prstGeom prst="rect">
            <a:avLst/>
          </a:prstGeom>
          <a:noFill/>
          <a:ln w="9525">
            <a:noFill/>
            <a:miter lim="800000"/>
            <a:headEnd/>
            <a:tailEnd/>
          </a:ln>
        </p:spPr>
        <p:txBody>
          <a:bodyPr wrap="square">
            <a:spAutoFit/>
          </a:bodyPr>
          <a:lstStyle/>
          <a:p>
            <a:pPr algn="just">
              <a:defRPr/>
            </a:pPr>
            <a:r>
              <a:rPr lang="en-US" sz="3000" b="1" dirty="0" smtClean="0">
                <a:solidFill>
                  <a:schemeClr val="bg1"/>
                </a:solidFill>
                <a:latin typeface="+mj-lt"/>
              </a:rPr>
              <a:t>References</a:t>
            </a:r>
          </a:p>
          <a:p>
            <a:pPr algn="just">
              <a:defRPr/>
            </a:pPr>
            <a:endParaRPr lang="en-US" sz="500" b="1" dirty="0" smtClean="0">
              <a:solidFill>
                <a:schemeClr val="bg1"/>
              </a:solidFill>
              <a:latin typeface="+mj-lt"/>
            </a:endParaRPr>
          </a:p>
          <a:p>
            <a:pPr algn="just">
              <a:defRPr/>
            </a:pPr>
            <a:r>
              <a:rPr lang="en-US" sz="2200" dirty="0" smtClean="0">
                <a:solidFill>
                  <a:schemeClr val="bg1"/>
                </a:solidFill>
                <a:latin typeface="+mj-lt"/>
              </a:rPr>
              <a:t>[1</a:t>
            </a:r>
            <a:r>
              <a:rPr lang="en-US" sz="2200" dirty="0" smtClean="0">
                <a:solidFill>
                  <a:schemeClr val="bg1"/>
                </a:solidFill>
                <a:latin typeface="+mj-lt"/>
              </a:rPr>
              <a:t>] J. Rodgers, D. </a:t>
            </a:r>
            <a:r>
              <a:rPr lang="en-US" sz="2200" dirty="0" err="1" smtClean="0">
                <a:solidFill>
                  <a:schemeClr val="bg1"/>
                </a:solidFill>
                <a:latin typeface="+mj-lt"/>
              </a:rPr>
              <a:t>Anguelov</a:t>
            </a:r>
            <a:r>
              <a:rPr lang="en-US" sz="2200" dirty="0" smtClean="0">
                <a:solidFill>
                  <a:schemeClr val="bg1"/>
                </a:solidFill>
                <a:latin typeface="+mj-lt"/>
              </a:rPr>
              <a:t>, P. Hoi-Cheung, and K. D. </a:t>
            </a:r>
            <a:r>
              <a:rPr lang="en-US" sz="2200" dirty="0" smtClean="0">
                <a:solidFill>
                  <a:schemeClr val="bg1"/>
                </a:solidFill>
                <a:latin typeface="+mj-lt"/>
              </a:rPr>
              <a:t>Object pose </a:t>
            </a:r>
            <a:r>
              <a:rPr lang="en-US" sz="2200" dirty="0" smtClean="0">
                <a:solidFill>
                  <a:schemeClr val="bg1"/>
                </a:solidFill>
                <a:latin typeface="+mj-lt"/>
              </a:rPr>
              <a:t>detection in range scan data. CVPR, pages </a:t>
            </a:r>
            <a:r>
              <a:rPr lang="en-US" sz="2200" dirty="0" smtClean="0">
                <a:solidFill>
                  <a:schemeClr val="bg1"/>
                </a:solidFill>
                <a:latin typeface="+mj-lt"/>
              </a:rPr>
              <a:t>2445–2452, 2006</a:t>
            </a:r>
            <a:r>
              <a:rPr lang="en-US" sz="2200" dirty="0" smtClean="0">
                <a:solidFill>
                  <a:schemeClr val="bg1"/>
                </a:solidFill>
                <a:latin typeface="+mj-lt"/>
              </a:rPr>
              <a:t>.</a:t>
            </a:r>
            <a:endParaRPr lang="en-US" sz="2200" dirty="0" smtClean="0">
              <a:solidFill>
                <a:schemeClr val="bg1"/>
              </a:solidFill>
              <a:latin typeface="+mj-lt"/>
            </a:endParaRPr>
          </a:p>
          <a:p>
            <a:pPr algn="just">
              <a:defRPr/>
            </a:pPr>
            <a:r>
              <a:rPr lang="en-US" sz="2200" dirty="0" smtClean="0">
                <a:solidFill>
                  <a:schemeClr val="bg1"/>
                </a:solidFill>
                <a:latin typeface="+mj-lt"/>
              </a:rPr>
              <a:t>[2] </a:t>
            </a:r>
            <a:r>
              <a:rPr lang="en-US" sz="2200" dirty="0" smtClean="0">
                <a:solidFill>
                  <a:schemeClr val="bg1"/>
                </a:solidFill>
                <a:latin typeface="+mj-lt"/>
              </a:rPr>
              <a:t>B</a:t>
            </a:r>
            <a:r>
              <a:rPr lang="en-US" sz="2200" dirty="0" smtClean="0">
                <a:solidFill>
                  <a:schemeClr val="bg1"/>
                </a:solidFill>
                <a:latin typeface="+mj-lt"/>
              </a:rPr>
              <a:t>. </a:t>
            </a:r>
            <a:r>
              <a:rPr lang="en-US" sz="2200" dirty="0" err="1" smtClean="0">
                <a:solidFill>
                  <a:schemeClr val="bg1"/>
                </a:solidFill>
                <a:latin typeface="+mj-lt"/>
              </a:rPr>
              <a:t>Sabata</a:t>
            </a:r>
            <a:r>
              <a:rPr lang="en-US" sz="2200" dirty="0" smtClean="0">
                <a:solidFill>
                  <a:schemeClr val="bg1"/>
                </a:solidFill>
                <a:latin typeface="+mj-lt"/>
              </a:rPr>
              <a:t>, F. </a:t>
            </a:r>
            <a:r>
              <a:rPr lang="en-US" sz="2200" dirty="0" err="1" smtClean="0">
                <a:solidFill>
                  <a:schemeClr val="bg1"/>
                </a:solidFill>
                <a:latin typeface="+mj-lt"/>
              </a:rPr>
              <a:t>Arman</a:t>
            </a:r>
            <a:r>
              <a:rPr lang="en-US" sz="2200" dirty="0" smtClean="0">
                <a:solidFill>
                  <a:schemeClr val="bg1"/>
                </a:solidFill>
                <a:latin typeface="+mj-lt"/>
              </a:rPr>
              <a:t>, and J. </a:t>
            </a:r>
            <a:r>
              <a:rPr lang="en-US" sz="2200" dirty="0" err="1" smtClean="0">
                <a:solidFill>
                  <a:schemeClr val="bg1"/>
                </a:solidFill>
                <a:latin typeface="+mj-lt"/>
              </a:rPr>
              <a:t>Aggarwal</a:t>
            </a:r>
            <a:r>
              <a:rPr lang="en-US" sz="2200" dirty="0" smtClean="0">
                <a:solidFill>
                  <a:schemeClr val="bg1"/>
                </a:solidFill>
                <a:latin typeface="+mj-lt"/>
              </a:rPr>
              <a:t>. Segmentation of </a:t>
            </a:r>
            <a:r>
              <a:rPr lang="en-US" sz="2200" dirty="0" smtClean="0">
                <a:solidFill>
                  <a:schemeClr val="bg1"/>
                </a:solidFill>
                <a:latin typeface="+mj-lt"/>
              </a:rPr>
              <a:t>3d range </a:t>
            </a:r>
            <a:r>
              <a:rPr lang="en-US" sz="2200" dirty="0" smtClean="0">
                <a:solidFill>
                  <a:schemeClr val="bg1"/>
                </a:solidFill>
                <a:latin typeface="+mj-lt"/>
              </a:rPr>
              <a:t>images using pyramidal data structures,. CVGIP: </a:t>
            </a:r>
            <a:r>
              <a:rPr lang="en-US" sz="2200" dirty="0" smtClean="0">
                <a:solidFill>
                  <a:schemeClr val="bg1"/>
                </a:solidFill>
                <a:latin typeface="+mj-lt"/>
              </a:rPr>
              <a:t>Image </a:t>
            </a:r>
            <a:r>
              <a:rPr lang="en-US" sz="2200" dirty="0" smtClean="0">
                <a:solidFill>
                  <a:schemeClr val="bg1"/>
                </a:solidFill>
                <a:latin typeface="+mj-lt"/>
              </a:rPr>
              <a:t>Understanding, 57(3):373–387, 1993.</a:t>
            </a:r>
            <a:endParaRPr lang="en-US" sz="2200" dirty="0" smtClean="0">
              <a:solidFill>
                <a:schemeClr val="bg1"/>
              </a:solidFill>
              <a:latin typeface="+mj-lt"/>
            </a:endParaRPr>
          </a:p>
          <a:p>
            <a:pPr algn="just">
              <a:defRPr/>
            </a:pPr>
            <a:r>
              <a:rPr lang="en-US" sz="2200" dirty="0" smtClean="0">
                <a:solidFill>
                  <a:schemeClr val="bg1"/>
                </a:solidFill>
                <a:latin typeface="+mj-lt"/>
              </a:rPr>
              <a:t>[3] </a:t>
            </a:r>
            <a:r>
              <a:rPr lang="en-US" sz="2200" dirty="0" smtClean="0">
                <a:solidFill>
                  <a:schemeClr val="bg1"/>
                </a:solidFill>
                <a:latin typeface="+mj-lt"/>
              </a:rPr>
              <a:t>J</a:t>
            </a:r>
            <a:r>
              <a:rPr lang="en-US" sz="2200" dirty="0" smtClean="0">
                <a:solidFill>
                  <a:schemeClr val="bg1"/>
                </a:solidFill>
                <a:latin typeface="+mj-lt"/>
              </a:rPr>
              <a:t>. </a:t>
            </a:r>
            <a:r>
              <a:rPr lang="en-US" sz="2200" dirty="0" err="1" smtClean="0">
                <a:solidFill>
                  <a:schemeClr val="bg1"/>
                </a:solidFill>
                <a:latin typeface="+mj-lt"/>
              </a:rPr>
              <a:t>Shotton</a:t>
            </a:r>
            <a:r>
              <a:rPr lang="en-US" sz="2200" dirty="0" smtClean="0">
                <a:solidFill>
                  <a:schemeClr val="bg1"/>
                </a:solidFill>
                <a:latin typeface="+mj-lt"/>
              </a:rPr>
              <a:t>, A. Fitzgibbon, M. Cook, T. Sharp, M. </a:t>
            </a:r>
            <a:r>
              <a:rPr lang="en-US" sz="2200" dirty="0" err="1" smtClean="0">
                <a:solidFill>
                  <a:schemeClr val="bg1"/>
                </a:solidFill>
                <a:latin typeface="+mj-lt"/>
              </a:rPr>
              <a:t>Finocchio</a:t>
            </a:r>
            <a:r>
              <a:rPr lang="en-US" sz="2200" dirty="0" smtClean="0">
                <a:solidFill>
                  <a:schemeClr val="bg1"/>
                </a:solidFill>
                <a:latin typeface="+mj-lt"/>
              </a:rPr>
              <a:t>, R</a:t>
            </a:r>
            <a:r>
              <a:rPr lang="en-US" sz="2200" dirty="0" smtClean="0">
                <a:solidFill>
                  <a:schemeClr val="bg1"/>
                </a:solidFill>
                <a:latin typeface="+mj-lt"/>
              </a:rPr>
              <a:t>. Moore, A. </a:t>
            </a:r>
            <a:r>
              <a:rPr lang="en-US" sz="2200" dirty="0" err="1" smtClean="0">
                <a:solidFill>
                  <a:schemeClr val="bg1"/>
                </a:solidFill>
                <a:latin typeface="+mj-lt"/>
              </a:rPr>
              <a:t>Kipman</a:t>
            </a:r>
            <a:r>
              <a:rPr lang="en-US" sz="2200" dirty="0" smtClean="0">
                <a:solidFill>
                  <a:schemeClr val="bg1"/>
                </a:solidFill>
                <a:latin typeface="+mj-lt"/>
              </a:rPr>
              <a:t>, and A. Blake. Real-time human </a:t>
            </a:r>
            <a:r>
              <a:rPr lang="en-US" sz="2200" dirty="0" smtClean="0">
                <a:solidFill>
                  <a:schemeClr val="bg1"/>
                </a:solidFill>
                <a:latin typeface="+mj-lt"/>
              </a:rPr>
              <a:t>pose recognition </a:t>
            </a:r>
            <a:r>
              <a:rPr lang="en-US" sz="2200" dirty="0" smtClean="0">
                <a:solidFill>
                  <a:schemeClr val="bg1"/>
                </a:solidFill>
                <a:latin typeface="+mj-lt"/>
              </a:rPr>
              <a:t>in parts from single depth images. CVPR, 2011.</a:t>
            </a:r>
            <a:endParaRPr lang="en-US" sz="2200" dirty="0" smtClean="0">
              <a:solidFill>
                <a:schemeClr val="bg1"/>
              </a:solidFill>
              <a:latin typeface="+mj-lt"/>
            </a:endParaRPr>
          </a:p>
          <a:p>
            <a:pPr algn="just">
              <a:defRPr/>
            </a:pPr>
            <a:r>
              <a:rPr lang="en-US" sz="2200" dirty="0" smtClean="0">
                <a:solidFill>
                  <a:schemeClr val="bg1"/>
                </a:solidFill>
                <a:latin typeface="+mj-lt"/>
              </a:rPr>
              <a:t>[4] </a:t>
            </a:r>
            <a:r>
              <a:rPr lang="en-US" sz="2200" dirty="0" smtClean="0">
                <a:solidFill>
                  <a:schemeClr val="bg1"/>
                </a:solidFill>
                <a:latin typeface="+mj-lt"/>
              </a:rPr>
              <a:t>C</a:t>
            </a:r>
            <a:r>
              <a:rPr lang="en-US" sz="2200" dirty="0" smtClean="0">
                <a:solidFill>
                  <a:schemeClr val="bg1"/>
                </a:solidFill>
                <a:latin typeface="+mj-lt"/>
              </a:rPr>
              <a:t>. </a:t>
            </a:r>
            <a:r>
              <a:rPr lang="en-US" sz="2200" dirty="0" err="1" smtClean="0">
                <a:solidFill>
                  <a:schemeClr val="bg1"/>
                </a:solidFill>
                <a:latin typeface="+mj-lt"/>
              </a:rPr>
              <a:t>Sminchisescu</a:t>
            </a:r>
            <a:r>
              <a:rPr lang="en-US" sz="2200" dirty="0" smtClean="0">
                <a:solidFill>
                  <a:schemeClr val="bg1"/>
                </a:solidFill>
                <a:latin typeface="+mj-lt"/>
              </a:rPr>
              <a:t>, A. </a:t>
            </a:r>
            <a:r>
              <a:rPr lang="en-US" sz="2200" dirty="0" err="1" smtClean="0">
                <a:solidFill>
                  <a:schemeClr val="bg1"/>
                </a:solidFill>
                <a:latin typeface="+mj-lt"/>
              </a:rPr>
              <a:t>Kanaujia</a:t>
            </a:r>
            <a:r>
              <a:rPr lang="en-US" sz="2200" dirty="0" smtClean="0">
                <a:solidFill>
                  <a:schemeClr val="bg1"/>
                </a:solidFill>
                <a:latin typeface="+mj-lt"/>
              </a:rPr>
              <a:t>, and D. Metaxas. </a:t>
            </a:r>
            <a:r>
              <a:rPr lang="en-US" sz="2200" dirty="0" smtClean="0">
                <a:solidFill>
                  <a:schemeClr val="bg1"/>
                </a:solidFill>
                <a:latin typeface="+mj-lt"/>
              </a:rPr>
              <a:t>Conditional models </a:t>
            </a:r>
            <a:r>
              <a:rPr lang="en-US" sz="2200" dirty="0" smtClean="0">
                <a:solidFill>
                  <a:schemeClr val="bg1"/>
                </a:solidFill>
                <a:latin typeface="+mj-lt"/>
              </a:rPr>
              <a:t>for contextual human motion recognition. </a:t>
            </a:r>
            <a:r>
              <a:rPr lang="en-US" sz="2200" dirty="0" smtClean="0">
                <a:solidFill>
                  <a:schemeClr val="bg1"/>
                </a:solidFill>
                <a:latin typeface="+mj-lt"/>
              </a:rPr>
              <a:t>CVIU, 104(2-3</a:t>
            </a:r>
            <a:r>
              <a:rPr lang="en-US" sz="2200" dirty="0" smtClean="0">
                <a:solidFill>
                  <a:schemeClr val="bg1"/>
                </a:solidFill>
                <a:latin typeface="+mj-lt"/>
              </a:rPr>
              <a:t>):210–220, 2006.</a:t>
            </a:r>
            <a:endParaRPr lang="en-US" sz="2200" dirty="0" smtClean="0">
              <a:solidFill>
                <a:schemeClr val="bg1"/>
              </a:solidFill>
              <a:latin typeface="+mj-lt"/>
            </a:endParaRPr>
          </a:p>
          <a:p>
            <a:pPr algn="just">
              <a:defRPr/>
            </a:pPr>
            <a:r>
              <a:rPr lang="en-US" sz="2200" dirty="0" smtClean="0">
                <a:solidFill>
                  <a:schemeClr val="bg1"/>
                </a:solidFill>
                <a:latin typeface="+mj-lt"/>
              </a:rPr>
              <a:t>[5</a:t>
            </a:r>
            <a:r>
              <a:rPr lang="en-US" sz="2200" dirty="0" smtClean="0">
                <a:solidFill>
                  <a:schemeClr val="bg1"/>
                </a:solidFill>
                <a:latin typeface="+mj-lt"/>
              </a:rPr>
              <a:t>] V. V. </a:t>
            </a:r>
            <a:r>
              <a:rPr lang="en-US" sz="2200" dirty="0" err="1" smtClean="0">
                <a:solidFill>
                  <a:schemeClr val="bg1"/>
                </a:solidFill>
                <a:latin typeface="+mj-lt"/>
              </a:rPr>
              <a:t>Ganapathi</a:t>
            </a:r>
            <a:r>
              <a:rPr lang="en-US" sz="2200" dirty="0" smtClean="0">
                <a:solidFill>
                  <a:schemeClr val="bg1"/>
                </a:solidFill>
                <a:latin typeface="+mj-lt"/>
              </a:rPr>
              <a:t>, C. </a:t>
            </a:r>
            <a:r>
              <a:rPr lang="en-US" sz="2200" dirty="0" err="1" smtClean="0">
                <a:solidFill>
                  <a:schemeClr val="bg1"/>
                </a:solidFill>
                <a:latin typeface="+mj-lt"/>
              </a:rPr>
              <a:t>Plagemann</a:t>
            </a:r>
            <a:r>
              <a:rPr lang="en-US" sz="2200" dirty="0" smtClean="0">
                <a:solidFill>
                  <a:schemeClr val="bg1"/>
                </a:solidFill>
                <a:latin typeface="+mj-lt"/>
              </a:rPr>
              <a:t>, D. </a:t>
            </a:r>
            <a:r>
              <a:rPr lang="en-US" sz="2200" dirty="0" err="1" smtClean="0">
                <a:solidFill>
                  <a:schemeClr val="bg1"/>
                </a:solidFill>
                <a:latin typeface="+mj-lt"/>
              </a:rPr>
              <a:t>Koller</a:t>
            </a:r>
            <a:r>
              <a:rPr lang="en-US" sz="2200" dirty="0" smtClean="0">
                <a:solidFill>
                  <a:schemeClr val="bg1"/>
                </a:solidFill>
                <a:latin typeface="+mj-lt"/>
              </a:rPr>
              <a:t>, and S. </a:t>
            </a:r>
            <a:r>
              <a:rPr lang="en-US" sz="2200" dirty="0" err="1" smtClean="0">
                <a:solidFill>
                  <a:schemeClr val="bg1"/>
                </a:solidFill>
                <a:latin typeface="+mj-lt"/>
              </a:rPr>
              <a:t>Thrun</a:t>
            </a:r>
            <a:r>
              <a:rPr lang="en-US" sz="2200" dirty="0" smtClean="0">
                <a:solidFill>
                  <a:schemeClr val="bg1"/>
                </a:solidFill>
                <a:latin typeface="+mj-lt"/>
              </a:rPr>
              <a:t>. Real </a:t>
            </a:r>
            <a:r>
              <a:rPr lang="en-US" sz="2200" dirty="0" smtClean="0">
                <a:solidFill>
                  <a:schemeClr val="bg1"/>
                </a:solidFill>
                <a:latin typeface="+mj-lt"/>
              </a:rPr>
              <a:t>time motion capture using a single time-of-</a:t>
            </a:r>
            <a:r>
              <a:rPr lang="en-US" sz="2200" dirty="0" err="1" smtClean="0">
                <a:solidFill>
                  <a:schemeClr val="bg1"/>
                </a:solidFill>
                <a:latin typeface="+mj-lt"/>
              </a:rPr>
              <a:t>ﬂight</a:t>
            </a:r>
            <a:r>
              <a:rPr lang="en-US" sz="2200" dirty="0" smtClean="0">
                <a:solidFill>
                  <a:schemeClr val="bg1"/>
                </a:solidFill>
                <a:latin typeface="+mj-lt"/>
              </a:rPr>
              <a:t> </a:t>
            </a:r>
            <a:r>
              <a:rPr lang="en-US" sz="2200" dirty="0" smtClean="0">
                <a:solidFill>
                  <a:schemeClr val="bg1"/>
                </a:solidFill>
                <a:latin typeface="+mj-lt"/>
              </a:rPr>
              <a:t>camera</a:t>
            </a:r>
            <a:r>
              <a:rPr lang="en-US" sz="2200" dirty="0" smtClean="0">
                <a:solidFill>
                  <a:schemeClr val="bg1"/>
                </a:solidFill>
                <a:latin typeface="+mj-lt"/>
              </a:rPr>
              <a:t>. CVPR, pages 755–762, 2010.</a:t>
            </a:r>
            <a:endParaRPr lang="en-US" sz="2200" dirty="0" smtClean="0">
              <a:solidFill>
                <a:schemeClr val="bg1"/>
              </a:solidFill>
              <a:latin typeface="+mj-lt"/>
            </a:endParaRPr>
          </a:p>
          <a:p>
            <a:pPr algn="just">
              <a:defRPr/>
            </a:pPr>
            <a:r>
              <a:rPr lang="en-US" sz="2200" dirty="0" smtClean="0">
                <a:solidFill>
                  <a:schemeClr val="bg1"/>
                </a:solidFill>
                <a:latin typeface="+mj-lt"/>
              </a:rPr>
              <a:t>[6] </a:t>
            </a:r>
            <a:r>
              <a:rPr lang="en-US" sz="2200" dirty="0" smtClean="0">
                <a:solidFill>
                  <a:schemeClr val="bg1"/>
                </a:solidFill>
                <a:latin typeface="+mj-lt"/>
              </a:rPr>
              <a:t>F. Zhou, F. De la Torre, and J. K. </a:t>
            </a:r>
            <a:r>
              <a:rPr lang="en-US" sz="2200" dirty="0" err="1" smtClean="0">
                <a:solidFill>
                  <a:schemeClr val="bg1"/>
                </a:solidFill>
                <a:latin typeface="+mj-lt"/>
              </a:rPr>
              <a:t>Hodgins</a:t>
            </a:r>
            <a:r>
              <a:rPr lang="en-US" sz="2200" dirty="0" smtClean="0">
                <a:solidFill>
                  <a:schemeClr val="bg1"/>
                </a:solidFill>
                <a:latin typeface="+mj-lt"/>
              </a:rPr>
              <a:t>. Aligned </a:t>
            </a:r>
            <a:r>
              <a:rPr lang="en-US" sz="2200" dirty="0" smtClean="0">
                <a:solidFill>
                  <a:schemeClr val="bg1"/>
                </a:solidFill>
                <a:latin typeface="+mj-lt"/>
              </a:rPr>
              <a:t>cluster </a:t>
            </a:r>
            <a:r>
              <a:rPr lang="en-US" sz="2200" dirty="0" smtClean="0">
                <a:solidFill>
                  <a:schemeClr val="bg1"/>
                </a:solidFill>
                <a:latin typeface="+mj-lt"/>
              </a:rPr>
              <a:t>analysis for temporal segmentation of human motion. </a:t>
            </a:r>
            <a:r>
              <a:rPr lang="en-US" sz="2200" dirty="0" smtClean="0">
                <a:solidFill>
                  <a:schemeClr val="bg1"/>
                </a:solidFill>
                <a:latin typeface="+mj-lt"/>
              </a:rPr>
              <a:t>In IEEE </a:t>
            </a:r>
            <a:r>
              <a:rPr lang="en-US" sz="2200" dirty="0" smtClean="0">
                <a:solidFill>
                  <a:schemeClr val="bg1"/>
                </a:solidFill>
                <a:latin typeface="+mj-lt"/>
              </a:rPr>
              <a:t>Conference on Automatic Face and Gestures </a:t>
            </a:r>
            <a:r>
              <a:rPr lang="en-US" sz="2200" dirty="0" smtClean="0">
                <a:solidFill>
                  <a:schemeClr val="bg1"/>
                </a:solidFill>
                <a:latin typeface="+mj-lt"/>
              </a:rPr>
              <a:t>Recognition </a:t>
            </a:r>
            <a:r>
              <a:rPr lang="en-US" sz="2200" dirty="0" smtClean="0">
                <a:solidFill>
                  <a:schemeClr val="bg1"/>
                </a:solidFill>
                <a:latin typeface="+mj-lt"/>
              </a:rPr>
              <a:t>(FG), September 2008.</a:t>
            </a:r>
            <a:endParaRPr lang="es-ES" sz="2200" dirty="0">
              <a:solidFill>
                <a:schemeClr val="bg1"/>
              </a:solidFill>
              <a:latin typeface="+mj-lt"/>
            </a:endParaRPr>
          </a:p>
        </p:txBody>
      </p:sp>
      <p:pic>
        <p:nvPicPr>
          <p:cNvPr id="2096" name="Picture 48" descr="http://gamesforkinect.org/xbox/kinect/sensor/kinect-sensor-description.jpg"/>
          <p:cNvPicPr>
            <a:picLocks noChangeAspect="1" noChangeArrowheads="1"/>
          </p:cNvPicPr>
          <p:nvPr/>
        </p:nvPicPr>
        <p:blipFill>
          <a:blip r:embed="rId7" cstate="print"/>
          <a:srcRect/>
          <a:stretch>
            <a:fillRect/>
          </a:stretch>
        </p:blipFill>
        <p:spPr bwMode="auto">
          <a:xfrm>
            <a:off x="1566406" y="11320761"/>
            <a:ext cx="3202048" cy="2687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97" name="Picture 49"/>
          <p:cNvPicPr>
            <a:picLocks noChangeAspect="1" noChangeArrowheads="1"/>
          </p:cNvPicPr>
          <p:nvPr/>
        </p:nvPicPr>
        <p:blipFill>
          <a:blip r:embed="rId8" cstate="print"/>
          <a:srcRect l="3717" r="4961"/>
          <a:stretch>
            <a:fillRect/>
          </a:stretch>
        </p:blipFill>
        <p:spPr bwMode="auto">
          <a:xfrm>
            <a:off x="5470861" y="14007979"/>
            <a:ext cx="4842209" cy="6264696"/>
          </a:xfrm>
          <a:prstGeom prst="roundRect">
            <a:avLst>
              <a:gd name="adj" fmla="val 11164"/>
            </a:avLst>
          </a:prstGeom>
          <a:noFill/>
          <a:ln w="9525">
            <a:noFill/>
            <a:miter lim="800000"/>
            <a:headEnd/>
            <a:tailEnd/>
          </a:ln>
          <a:effectLst/>
        </p:spPr>
      </p:pic>
      <p:sp>
        <p:nvSpPr>
          <p:cNvPr id="158" name="AutoShape 20"/>
          <p:cNvSpPr>
            <a:spLocks noChangeArrowheads="1"/>
          </p:cNvSpPr>
          <p:nvPr/>
        </p:nvSpPr>
        <p:spPr bwMode="auto">
          <a:xfrm>
            <a:off x="2752230" y="14262078"/>
            <a:ext cx="754811" cy="970037"/>
          </a:xfrm>
          <a:prstGeom prst="downArrow">
            <a:avLst>
              <a:gd name="adj1" fmla="val 45241"/>
              <a:gd name="adj2" fmla="val 55662"/>
            </a:avLst>
          </a:prstGeom>
          <a:solidFill>
            <a:srgbClr val="A11E30"/>
          </a:solidFill>
          <a:ln w="38100">
            <a:solidFill>
              <a:srgbClr val="A11E30"/>
            </a:solidFill>
            <a:miter lim="800000"/>
            <a:headEnd/>
            <a:tailEnd/>
          </a:ln>
        </p:spPr>
        <p:txBody>
          <a:bodyPr wrap="none" anchor="ctr"/>
          <a:lstStyle/>
          <a:p>
            <a:endParaRPr lang="es-ES"/>
          </a:p>
        </p:txBody>
      </p:sp>
      <p:sp>
        <p:nvSpPr>
          <p:cNvPr id="169" name="AutoShape 20"/>
          <p:cNvSpPr>
            <a:spLocks noChangeArrowheads="1"/>
          </p:cNvSpPr>
          <p:nvPr/>
        </p:nvSpPr>
        <p:spPr bwMode="auto">
          <a:xfrm rot="16200000">
            <a:off x="4516426" y="17140327"/>
            <a:ext cx="936103" cy="576064"/>
          </a:xfrm>
          <a:prstGeom prst="downArrow">
            <a:avLst>
              <a:gd name="adj1" fmla="val 45241"/>
              <a:gd name="adj2" fmla="val 55662"/>
            </a:avLst>
          </a:prstGeom>
          <a:solidFill>
            <a:srgbClr val="A11E30"/>
          </a:solidFill>
          <a:ln w="38100">
            <a:solidFill>
              <a:srgbClr val="A11E30"/>
            </a:solidFill>
            <a:miter lim="800000"/>
            <a:headEnd/>
            <a:tailEnd/>
          </a:ln>
        </p:spPr>
        <p:txBody>
          <a:bodyPr wrap="none" anchor="ctr"/>
          <a:lstStyle/>
          <a:p>
            <a:endParaRPr lang="es-ES"/>
          </a:p>
        </p:txBody>
      </p:sp>
      <p:sp>
        <p:nvSpPr>
          <p:cNvPr id="170" name="169 CuadroTexto"/>
          <p:cNvSpPr txBox="1"/>
          <p:nvPr/>
        </p:nvSpPr>
        <p:spPr>
          <a:xfrm>
            <a:off x="5882109" y="11464777"/>
            <a:ext cx="3710881" cy="2062103"/>
          </a:xfrm>
          <a:prstGeom prst="rect">
            <a:avLst/>
          </a:prstGeom>
          <a:noFill/>
          <a:ln>
            <a:noFill/>
          </a:ln>
        </p:spPr>
        <p:txBody>
          <a:bodyPr wrap="square" rtlCol="0">
            <a:spAutoFit/>
          </a:bodyPr>
          <a:lstStyle/>
          <a:p>
            <a:pPr algn="ctr"/>
            <a:r>
              <a:rPr lang="es-ES" sz="3200" b="1" dirty="0" err="1" smtClean="0"/>
              <a:t>Body</a:t>
            </a:r>
            <a:endParaRPr lang="es-ES" sz="3200" b="1" dirty="0" smtClean="0"/>
          </a:p>
          <a:p>
            <a:pPr algn="ctr"/>
            <a:r>
              <a:rPr lang="es-ES" sz="3200" b="1" dirty="0" err="1" smtClean="0"/>
              <a:t>Skeleton</a:t>
            </a:r>
            <a:endParaRPr lang="es-ES" sz="3200" b="1" dirty="0" smtClean="0"/>
          </a:p>
          <a:p>
            <a:pPr algn="ctr"/>
            <a:r>
              <a:rPr lang="es-ES" sz="3200" b="1" dirty="0" smtClean="0"/>
              <a:t>(set of</a:t>
            </a:r>
          </a:p>
          <a:p>
            <a:pPr algn="ctr"/>
            <a:r>
              <a:rPr lang="es-ES" sz="3200" b="1" dirty="0" err="1" smtClean="0"/>
              <a:t>Joints</a:t>
            </a:r>
            <a:r>
              <a:rPr lang="es-ES" sz="3200" b="1" dirty="0" smtClean="0"/>
              <a:t>)</a:t>
            </a:r>
            <a:endParaRPr lang="es-ES" sz="3200" b="1" dirty="0"/>
          </a:p>
        </p:txBody>
      </p:sp>
      <p:sp>
        <p:nvSpPr>
          <p:cNvPr id="171" name="170 CuadroTexto"/>
          <p:cNvSpPr txBox="1"/>
          <p:nvPr/>
        </p:nvSpPr>
        <p:spPr>
          <a:xfrm>
            <a:off x="5810101" y="20344683"/>
            <a:ext cx="3710881" cy="1323439"/>
          </a:xfrm>
          <a:prstGeom prst="rect">
            <a:avLst/>
          </a:prstGeom>
          <a:noFill/>
          <a:ln>
            <a:noFill/>
          </a:ln>
        </p:spPr>
        <p:txBody>
          <a:bodyPr wrap="square" rtlCol="0">
            <a:spAutoFit/>
          </a:bodyPr>
          <a:lstStyle/>
          <a:p>
            <a:pPr algn="ctr"/>
            <a:r>
              <a:rPr lang="es-ES" sz="4000" b="1" dirty="0" err="1" smtClean="0"/>
              <a:t>Feature</a:t>
            </a:r>
            <a:endParaRPr lang="es-ES" sz="4000" b="1" dirty="0" smtClean="0"/>
          </a:p>
          <a:p>
            <a:pPr algn="ctr"/>
            <a:r>
              <a:rPr lang="es-ES" sz="4000" b="1" dirty="0" smtClean="0"/>
              <a:t>vector</a:t>
            </a:r>
            <a:endParaRPr lang="es-ES" sz="4000" b="1" dirty="0"/>
          </a:p>
        </p:txBody>
      </p:sp>
      <p:sp>
        <p:nvSpPr>
          <p:cNvPr id="181" name="180 Rectángulo redondeado"/>
          <p:cNvSpPr/>
          <p:nvPr/>
        </p:nvSpPr>
        <p:spPr bwMode="auto">
          <a:xfrm>
            <a:off x="11537206" y="11320761"/>
            <a:ext cx="17497944" cy="5760640"/>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Dynamic Time Warping</a:t>
            </a:r>
          </a:p>
          <a:p>
            <a:pPr algn="ctr">
              <a:defRPr/>
            </a:pPr>
            <a:endParaRPr lang="en-US" sz="1500" b="1" dirty="0" smtClean="0">
              <a:solidFill>
                <a:schemeClr val="tx1"/>
              </a:solidFill>
            </a:endParaRPr>
          </a:p>
        </p:txBody>
      </p:sp>
      <p:pic>
        <p:nvPicPr>
          <p:cNvPr id="166" name="Picture 3"/>
          <p:cNvPicPr>
            <a:picLocks noChangeAspect="1" noChangeArrowheads="1"/>
          </p:cNvPicPr>
          <p:nvPr/>
        </p:nvPicPr>
        <p:blipFill>
          <a:blip r:embed="rId9" cstate="print"/>
          <a:srcRect/>
          <a:stretch>
            <a:fillRect/>
          </a:stretch>
        </p:blipFill>
        <p:spPr bwMode="auto">
          <a:xfrm>
            <a:off x="11969254" y="11392769"/>
            <a:ext cx="16705856" cy="5616624"/>
          </a:xfrm>
          <a:prstGeom prst="rect">
            <a:avLst/>
          </a:prstGeom>
          <a:noFill/>
          <a:ln w="9525">
            <a:noFill/>
            <a:miter lim="800000"/>
            <a:headEnd/>
            <a:tailEnd/>
          </a:ln>
          <a:effectLst/>
        </p:spPr>
      </p:pic>
      <p:sp>
        <p:nvSpPr>
          <p:cNvPr id="183" name="182 Rectángulo redondeado"/>
          <p:cNvSpPr/>
          <p:nvPr/>
        </p:nvSpPr>
        <p:spPr bwMode="auto">
          <a:xfrm>
            <a:off x="24326888" y="17369433"/>
            <a:ext cx="5140310" cy="5655760"/>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Threshold computing</a:t>
            </a:r>
          </a:p>
          <a:p>
            <a:pPr algn="ctr">
              <a:defRPr/>
            </a:pPr>
            <a:endParaRPr lang="en-US" sz="3500" b="1" dirty="0" smtClean="0">
              <a:solidFill>
                <a:schemeClr val="tx1"/>
              </a:solidFill>
            </a:endParaRPr>
          </a:p>
          <a:p>
            <a:pPr algn="just">
              <a:defRPr/>
            </a:pPr>
            <a:r>
              <a:rPr lang="en-US" sz="2500" dirty="0" smtClean="0">
                <a:solidFill>
                  <a:schemeClr val="tx1"/>
                </a:solidFill>
              </a:rPr>
              <a:t>In order to compute the thresholds for each gesture model, similarity measures are computed between different gestures and samples, in a leave-one-out fashion. Furthermore, the most informative sample of each gesture would be selected as the one for the DTW computation.</a:t>
            </a:r>
          </a:p>
          <a:p>
            <a:pPr algn="ctr">
              <a:defRPr/>
            </a:pPr>
            <a:endParaRPr lang="en-US" sz="1500" b="1" dirty="0" smtClean="0">
              <a:solidFill>
                <a:schemeClr val="tx1"/>
              </a:solidFill>
            </a:endParaRPr>
          </a:p>
        </p:txBody>
      </p:sp>
      <p:grpSp>
        <p:nvGrpSpPr>
          <p:cNvPr id="193" name="192 Grupo"/>
          <p:cNvGrpSpPr/>
          <p:nvPr/>
        </p:nvGrpSpPr>
        <p:grpSpPr>
          <a:xfrm>
            <a:off x="18472962" y="17369433"/>
            <a:ext cx="5521628" cy="5727768"/>
            <a:chOff x="6993674" y="32474771"/>
            <a:chExt cx="6286544" cy="6072230"/>
          </a:xfrm>
        </p:grpSpPr>
        <p:sp>
          <p:nvSpPr>
            <p:cNvPr id="187" name="186 Rectángulo redondeado"/>
            <p:cNvSpPr/>
            <p:nvPr/>
          </p:nvSpPr>
          <p:spPr bwMode="auto">
            <a:xfrm>
              <a:off x="6993674" y="32474771"/>
              <a:ext cx="6286544" cy="6072230"/>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Gesture training database</a:t>
              </a:r>
            </a:p>
            <a:p>
              <a:pPr algn="ctr">
                <a:defRPr/>
              </a:pPr>
              <a:endParaRPr lang="en-US" sz="1500" b="1" dirty="0" smtClean="0">
                <a:solidFill>
                  <a:schemeClr val="tx1"/>
                </a:solidFill>
              </a:endParaRPr>
            </a:p>
          </p:txBody>
        </p:sp>
        <p:graphicFrame>
          <p:nvGraphicFramePr>
            <p:cNvPr id="182" name="181 Diagrama"/>
            <p:cNvGraphicFramePr/>
            <p:nvPr/>
          </p:nvGraphicFramePr>
          <p:xfrm>
            <a:off x="7350864" y="34046407"/>
            <a:ext cx="5500726" cy="378621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192" name="191 Grupo"/>
          <p:cNvGrpSpPr/>
          <p:nvPr/>
        </p:nvGrpSpPr>
        <p:grpSpPr>
          <a:xfrm>
            <a:off x="11393190" y="17369433"/>
            <a:ext cx="6642024" cy="5688632"/>
            <a:chOff x="1530007" y="32747795"/>
            <a:chExt cx="6365274" cy="5870644"/>
          </a:xfrm>
        </p:grpSpPr>
        <p:sp>
          <p:nvSpPr>
            <p:cNvPr id="191" name="190 Rectángulo redondeado"/>
            <p:cNvSpPr/>
            <p:nvPr/>
          </p:nvSpPr>
          <p:spPr bwMode="auto">
            <a:xfrm>
              <a:off x="1530007" y="32747795"/>
              <a:ext cx="6365274" cy="5870644"/>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Dynamic Time Warping</a:t>
              </a:r>
            </a:p>
            <a:p>
              <a:pPr algn="just"/>
              <a:endParaRPr lang="es-ES" dirty="0" smtClean="0">
                <a:solidFill>
                  <a:schemeClr val="tx1"/>
                </a:solidFill>
              </a:endParaRPr>
            </a:p>
            <a:p>
              <a:pPr algn="just"/>
              <a:r>
                <a:rPr lang="es-ES" sz="2500" dirty="0" smtClean="0">
                  <a:solidFill>
                    <a:schemeClr val="tx1"/>
                  </a:solidFill>
                </a:rPr>
                <a:t>DTW </a:t>
              </a:r>
              <a:r>
                <a:rPr lang="es-ES" sz="2500" dirty="0" err="1" smtClean="0">
                  <a:solidFill>
                    <a:schemeClr val="tx1"/>
                  </a:solidFill>
                </a:rPr>
                <a:t>matches</a:t>
              </a:r>
              <a:r>
                <a:rPr lang="es-ES" sz="2500" dirty="0" smtClean="0">
                  <a:solidFill>
                    <a:schemeClr val="tx1"/>
                  </a:solidFill>
                </a:rPr>
                <a:t> temporal </a:t>
              </a:r>
              <a:r>
                <a:rPr lang="es-ES" sz="2500" dirty="0" err="1" smtClean="0">
                  <a:solidFill>
                    <a:schemeClr val="tx1"/>
                  </a:solidFill>
                </a:rPr>
                <a:t>distortions</a:t>
              </a:r>
              <a:r>
                <a:rPr lang="es-ES" sz="2500" dirty="0" smtClean="0">
                  <a:solidFill>
                    <a:schemeClr val="tx1"/>
                  </a:solidFill>
                </a:rPr>
                <a:t> </a:t>
              </a:r>
              <a:r>
                <a:rPr lang="es-ES" sz="2500" dirty="0" err="1" smtClean="0">
                  <a:solidFill>
                    <a:schemeClr val="tx1"/>
                  </a:solidFill>
                </a:rPr>
                <a:t>between</a:t>
              </a:r>
              <a:r>
                <a:rPr lang="es-ES" sz="2500" dirty="0" smtClean="0">
                  <a:solidFill>
                    <a:schemeClr val="tx1"/>
                  </a:solidFill>
                </a:rPr>
                <a:t> </a:t>
              </a:r>
              <a:r>
                <a:rPr lang="es-ES" sz="2500" dirty="0" err="1" smtClean="0">
                  <a:solidFill>
                    <a:schemeClr val="tx1"/>
                  </a:solidFill>
                </a:rPr>
                <a:t>two</a:t>
              </a:r>
              <a:r>
                <a:rPr lang="es-ES" sz="2500" dirty="0" smtClean="0">
                  <a:solidFill>
                    <a:schemeClr val="tx1"/>
                  </a:solidFill>
                </a:rPr>
                <a:t> </a:t>
              </a:r>
              <a:r>
                <a:rPr lang="es-ES" sz="2500" dirty="0" err="1" smtClean="0">
                  <a:solidFill>
                    <a:schemeClr val="tx1"/>
                  </a:solidFill>
                </a:rPr>
                <a:t>models</a:t>
              </a:r>
              <a:r>
                <a:rPr lang="es-ES" sz="2500" dirty="0" smtClean="0">
                  <a:solidFill>
                    <a:schemeClr val="tx1"/>
                  </a:solidFill>
                </a:rPr>
                <a:t>: </a:t>
              </a:r>
              <a:r>
                <a:rPr lang="es-ES" sz="2500" dirty="0" err="1" smtClean="0">
                  <a:solidFill>
                    <a:schemeClr val="tx1"/>
                  </a:solidFill>
                </a:rPr>
                <a:t>the</a:t>
              </a:r>
              <a:r>
                <a:rPr lang="es-ES" sz="2500" dirty="0" smtClean="0">
                  <a:solidFill>
                    <a:schemeClr val="tx1"/>
                  </a:solidFill>
                </a:rPr>
                <a:t> input </a:t>
              </a:r>
              <a:r>
                <a:rPr lang="es-ES" sz="2500" dirty="0" err="1" smtClean="0">
                  <a:solidFill>
                    <a:schemeClr val="tx1"/>
                  </a:solidFill>
                </a:rPr>
                <a:t>sequence</a:t>
              </a:r>
              <a:r>
                <a:rPr lang="es-ES" sz="2500" dirty="0" smtClean="0">
                  <a:solidFill>
                    <a:schemeClr val="tx1"/>
                  </a:solidFill>
                </a:rPr>
                <a:t> (</a:t>
              </a:r>
              <a:r>
                <a:rPr lang="es-ES" sz="2500" dirty="0" err="1" smtClean="0">
                  <a:solidFill>
                    <a:schemeClr val="tx1"/>
                  </a:solidFill>
                </a:rPr>
                <a:t>blue</a:t>
              </a:r>
              <a:r>
                <a:rPr lang="es-ES" sz="2500" dirty="0" smtClean="0">
                  <a:solidFill>
                    <a:schemeClr val="tx1"/>
                  </a:solidFill>
                </a:rPr>
                <a:t>), and a </a:t>
              </a:r>
              <a:r>
                <a:rPr lang="es-ES" sz="2500" dirty="0" err="1" smtClean="0">
                  <a:solidFill>
                    <a:schemeClr val="tx1"/>
                  </a:solidFill>
                </a:rPr>
                <a:t>previously</a:t>
              </a:r>
              <a:r>
                <a:rPr lang="es-ES" sz="2500" dirty="0" smtClean="0">
                  <a:solidFill>
                    <a:schemeClr val="tx1"/>
                  </a:solidFill>
                </a:rPr>
                <a:t> </a:t>
              </a:r>
              <a:r>
                <a:rPr lang="es-ES" sz="2500" dirty="0" err="1" smtClean="0">
                  <a:solidFill>
                    <a:schemeClr val="tx1"/>
                  </a:solidFill>
                </a:rPr>
                <a:t>recorded</a:t>
              </a:r>
              <a:r>
                <a:rPr lang="es-ES" sz="2500" dirty="0" smtClean="0">
                  <a:solidFill>
                    <a:schemeClr val="tx1"/>
                  </a:solidFill>
                </a:rPr>
                <a:t> </a:t>
              </a:r>
              <a:r>
                <a:rPr lang="es-ES" sz="2500" dirty="0" err="1" smtClean="0">
                  <a:solidFill>
                    <a:schemeClr val="tx1"/>
                  </a:solidFill>
                </a:rPr>
                <a:t>gesture</a:t>
              </a:r>
              <a:r>
                <a:rPr lang="es-ES" sz="2500" dirty="0" smtClean="0">
                  <a:solidFill>
                    <a:schemeClr val="tx1"/>
                  </a:solidFill>
                </a:rPr>
                <a:t> </a:t>
              </a:r>
              <a:r>
                <a:rPr lang="es-ES" sz="2500" dirty="0" err="1" smtClean="0">
                  <a:solidFill>
                    <a:schemeClr val="tx1"/>
                  </a:solidFill>
                </a:rPr>
                <a:t>model</a:t>
              </a:r>
              <a:r>
                <a:rPr lang="es-ES" sz="2500" dirty="0" smtClean="0">
                  <a:solidFill>
                    <a:schemeClr val="tx1"/>
                  </a:solidFill>
                </a:rPr>
                <a:t> (</a:t>
              </a:r>
              <a:r>
                <a:rPr lang="es-ES" sz="2500" dirty="0" err="1" smtClean="0">
                  <a:solidFill>
                    <a:schemeClr val="tx1"/>
                  </a:solidFill>
                </a:rPr>
                <a:t>green</a:t>
              </a:r>
              <a:r>
                <a:rPr lang="es-ES" sz="2500" dirty="0" smtClean="0">
                  <a:solidFill>
                    <a:schemeClr val="tx1"/>
                  </a:solidFill>
                </a:rPr>
                <a:t>), </a:t>
              </a:r>
              <a:r>
                <a:rPr lang="es-ES" sz="2500" dirty="0" err="1" smtClean="0">
                  <a:solidFill>
                    <a:schemeClr val="tx1"/>
                  </a:solidFill>
                </a:rPr>
                <a:t>by</a:t>
              </a:r>
              <a:r>
                <a:rPr lang="es-ES" sz="2500" dirty="0" smtClean="0">
                  <a:solidFill>
                    <a:schemeClr val="tx1"/>
                  </a:solidFill>
                </a:rPr>
                <a:t> </a:t>
              </a:r>
              <a:r>
                <a:rPr lang="es-ES" sz="2500" dirty="0" err="1" smtClean="0">
                  <a:solidFill>
                    <a:schemeClr val="tx1"/>
                  </a:solidFill>
                </a:rPr>
                <a:t>minimizing</a:t>
              </a:r>
              <a:r>
                <a:rPr lang="es-ES" sz="2500" dirty="0" smtClean="0">
                  <a:solidFill>
                    <a:schemeClr val="tx1"/>
                  </a:solidFill>
                </a:rPr>
                <a:t> </a:t>
              </a:r>
              <a:r>
                <a:rPr lang="es-ES" sz="2500" dirty="0" err="1" smtClean="0">
                  <a:solidFill>
                    <a:schemeClr val="tx1"/>
                  </a:solidFill>
                </a:rPr>
                <a:t>the</a:t>
              </a:r>
              <a:r>
                <a:rPr lang="es-ES" sz="2500" dirty="0" smtClean="0">
                  <a:solidFill>
                    <a:schemeClr val="tx1"/>
                  </a:solidFill>
                </a:rPr>
                <a:t> </a:t>
              </a:r>
              <a:r>
                <a:rPr lang="es-ES" sz="2500" dirty="0" err="1" smtClean="0">
                  <a:solidFill>
                    <a:schemeClr val="tx1"/>
                  </a:solidFill>
                </a:rPr>
                <a:t>warping</a:t>
              </a:r>
              <a:r>
                <a:rPr lang="es-ES" sz="2500" dirty="0" smtClean="0">
                  <a:solidFill>
                    <a:schemeClr val="tx1"/>
                  </a:solidFill>
                </a:rPr>
                <a:t> </a:t>
              </a:r>
              <a:r>
                <a:rPr lang="es-ES" sz="2500" dirty="0" err="1" smtClean="0">
                  <a:solidFill>
                    <a:schemeClr val="tx1"/>
                  </a:solidFill>
                </a:rPr>
                <a:t>cost</a:t>
              </a:r>
              <a:r>
                <a:rPr lang="es-ES" sz="2500" dirty="0" smtClean="0">
                  <a:solidFill>
                    <a:schemeClr val="tx1"/>
                  </a:solidFill>
                </a:rPr>
                <a:t>:</a:t>
              </a:r>
            </a:p>
            <a:p>
              <a:pPr algn="ctr"/>
              <a:endParaRPr lang="es-ES" dirty="0" smtClean="0">
                <a:solidFill>
                  <a:schemeClr val="tx1"/>
                </a:solidFill>
              </a:endParaRPr>
            </a:p>
            <a:p>
              <a:pPr algn="just"/>
              <a:endParaRPr lang="es-ES" dirty="0" smtClean="0">
                <a:solidFill>
                  <a:schemeClr val="tx1"/>
                </a:solidFill>
              </a:endParaRPr>
            </a:p>
            <a:p>
              <a:pPr algn="just"/>
              <a:endParaRPr lang="es-ES" dirty="0" smtClean="0">
                <a:solidFill>
                  <a:schemeClr val="tx1"/>
                </a:solidFill>
              </a:endParaRPr>
            </a:p>
            <a:p>
              <a:pPr algn="just"/>
              <a:endParaRPr lang="es-ES" dirty="0" smtClean="0">
                <a:solidFill>
                  <a:schemeClr val="tx1"/>
                </a:solidFill>
              </a:endParaRPr>
            </a:p>
            <a:p>
              <a:pPr algn="just"/>
              <a:r>
                <a:rPr lang="es-ES" sz="2500" dirty="0" err="1" smtClean="0">
                  <a:solidFill>
                    <a:schemeClr val="tx1"/>
                  </a:solidFill>
                </a:rPr>
                <a:t>If</a:t>
              </a:r>
              <a:r>
                <a:rPr lang="es-ES" sz="2500" dirty="0" smtClean="0">
                  <a:solidFill>
                    <a:schemeClr val="tx1"/>
                  </a:solidFill>
                </a:rPr>
                <a:t> </a:t>
              </a:r>
              <a:r>
                <a:rPr lang="es-ES" sz="2500" dirty="0" err="1" smtClean="0">
                  <a:solidFill>
                    <a:schemeClr val="tx1"/>
                  </a:solidFill>
                </a:rPr>
                <a:t>this</a:t>
              </a:r>
              <a:r>
                <a:rPr lang="es-ES" sz="2500" dirty="0" smtClean="0">
                  <a:solidFill>
                    <a:schemeClr val="tx1"/>
                  </a:solidFill>
                </a:rPr>
                <a:t> </a:t>
              </a:r>
              <a:r>
                <a:rPr lang="es-ES" sz="2500" dirty="0" err="1" smtClean="0">
                  <a:solidFill>
                    <a:schemeClr val="tx1"/>
                  </a:solidFill>
                </a:rPr>
                <a:t>warping</a:t>
              </a:r>
              <a:r>
                <a:rPr lang="es-ES" sz="2500" dirty="0" smtClean="0">
                  <a:solidFill>
                    <a:schemeClr val="tx1"/>
                  </a:solidFill>
                </a:rPr>
                <a:t> </a:t>
              </a:r>
              <a:r>
                <a:rPr lang="es-ES" sz="2500" dirty="0" err="1" smtClean="0">
                  <a:solidFill>
                    <a:schemeClr val="tx1"/>
                  </a:solidFill>
                </a:rPr>
                <a:t>cost</a:t>
              </a:r>
              <a:r>
                <a:rPr lang="es-ES" sz="2500" dirty="0" smtClean="0">
                  <a:solidFill>
                    <a:schemeClr val="tx1"/>
                  </a:solidFill>
                </a:rPr>
                <a:t>, </a:t>
              </a:r>
              <a:r>
                <a:rPr lang="es-ES" sz="2500" dirty="0" err="1" smtClean="0">
                  <a:solidFill>
                    <a:schemeClr val="tx1"/>
                  </a:solidFill>
                </a:rPr>
                <a:t>is</a:t>
              </a:r>
              <a:r>
                <a:rPr lang="es-ES" sz="2500" dirty="0" smtClean="0">
                  <a:solidFill>
                    <a:schemeClr val="tx1"/>
                  </a:solidFill>
                </a:rPr>
                <a:t> </a:t>
              </a:r>
              <a:r>
                <a:rPr lang="es-ES" sz="2500" dirty="0" err="1" smtClean="0">
                  <a:solidFill>
                    <a:schemeClr val="tx1"/>
                  </a:solidFill>
                </a:rPr>
                <a:t>lower</a:t>
              </a:r>
              <a:r>
                <a:rPr lang="es-ES" sz="2500" dirty="0" smtClean="0">
                  <a:solidFill>
                    <a:schemeClr val="tx1"/>
                  </a:solidFill>
                </a:rPr>
                <a:t> </a:t>
              </a:r>
              <a:r>
                <a:rPr lang="es-ES" sz="2500" dirty="0" err="1" smtClean="0">
                  <a:solidFill>
                    <a:schemeClr val="tx1"/>
                  </a:solidFill>
                </a:rPr>
                <a:t>than</a:t>
              </a:r>
              <a:r>
                <a:rPr lang="es-ES" sz="2500" dirty="0" smtClean="0">
                  <a:solidFill>
                    <a:schemeClr val="tx1"/>
                  </a:solidFill>
                </a:rPr>
                <a:t> a </a:t>
              </a:r>
              <a:r>
                <a:rPr lang="es-ES" sz="2500" dirty="0" err="1" smtClean="0">
                  <a:solidFill>
                    <a:schemeClr val="tx1"/>
                  </a:solidFill>
                </a:rPr>
                <a:t>certain</a:t>
              </a:r>
              <a:r>
                <a:rPr lang="es-ES" sz="2500" dirty="0" smtClean="0">
                  <a:solidFill>
                    <a:schemeClr val="tx1"/>
                  </a:solidFill>
                </a:rPr>
                <a:t> </a:t>
              </a:r>
              <a:r>
                <a:rPr lang="es-ES" sz="2500" dirty="0" err="1" smtClean="0">
                  <a:solidFill>
                    <a:schemeClr val="tx1"/>
                  </a:solidFill>
                </a:rPr>
                <a:t>threshold</a:t>
              </a:r>
              <a:r>
                <a:rPr lang="es-ES" sz="2500" dirty="0" smtClean="0">
                  <a:solidFill>
                    <a:schemeClr val="tx1"/>
                  </a:solidFill>
                </a:rPr>
                <a:t>, a </a:t>
              </a:r>
              <a:r>
                <a:rPr lang="es-ES" sz="2500" dirty="0" err="1" smtClean="0">
                  <a:solidFill>
                    <a:schemeClr val="tx1"/>
                  </a:solidFill>
                </a:rPr>
                <a:t>gesture</a:t>
              </a:r>
              <a:r>
                <a:rPr lang="es-ES" sz="2500" dirty="0" smtClean="0">
                  <a:solidFill>
                    <a:schemeClr val="tx1"/>
                  </a:solidFill>
                </a:rPr>
                <a:t> </a:t>
              </a:r>
              <a:r>
                <a:rPr lang="es-ES" sz="2500" dirty="0" err="1" smtClean="0">
                  <a:solidFill>
                    <a:schemeClr val="tx1"/>
                  </a:solidFill>
                </a:rPr>
                <a:t>will</a:t>
              </a:r>
              <a:r>
                <a:rPr lang="es-ES" sz="2500" dirty="0" smtClean="0">
                  <a:solidFill>
                    <a:schemeClr val="tx1"/>
                  </a:solidFill>
                </a:rPr>
                <a:t> </a:t>
              </a:r>
              <a:r>
                <a:rPr lang="es-ES" sz="2500" dirty="0" err="1" smtClean="0">
                  <a:solidFill>
                    <a:schemeClr val="tx1"/>
                  </a:solidFill>
                </a:rPr>
                <a:t>be</a:t>
              </a:r>
              <a:r>
                <a:rPr lang="es-ES" sz="2500" dirty="0" smtClean="0">
                  <a:solidFill>
                    <a:schemeClr val="tx1"/>
                  </a:solidFill>
                </a:rPr>
                <a:t> </a:t>
              </a:r>
              <a:r>
                <a:rPr lang="es-ES" sz="2500" dirty="0" err="1" smtClean="0">
                  <a:solidFill>
                    <a:schemeClr val="tx1"/>
                  </a:solidFill>
                </a:rPr>
                <a:t>detected</a:t>
              </a:r>
              <a:r>
                <a:rPr lang="es-ES" sz="2500" dirty="0" smtClean="0">
                  <a:solidFill>
                    <a:schemeClr val="tx1"/>
                  </a:solidFill>
                </a:rPr>
                <a:t>.</a:t>
              </a:r>
            </a:p>
            <a:p>
              <a:pPr algn="ctr">
                <a:defRPr/>
              </a:pPr>
              <a:endParaRPr lang="en-US" dirty="0" smtClean="0">
                <a:solidFill>
                  <a:schemeClr val="tx1"/>
                </a:solidFill>
              </a:endParaRPr>
            </a:p>
            <a:p>
              <a:pPr algn="ctr">
                <a:defRPr/>
              </a:pPr>
              <a:endParaRPr lang="en-US" sz="3500" b="1" dirty="0" smtClean="0">
                <a:solidFill>
                  <a:schemeClr val="tx1"/>
                </a:solidFill>
              </a:endParaRPr>
            </a:p>
            <a:p>
              <a:pPr algn="ctr">
                <a:defRPr/>
              </a:pPr>
              <a:endParaRPr lang="en-US" sz="1500" b="1" dirty="0" smtClean="0">
                <a:solidFill>
                  <a:schemeClr val="tx1"/>
                </a:solidFill>
              </a:endParaRPr>
            </a:p>
          </p:txBody>
        </p:sp>
        <p:pic>
          <p:nvPicPr>
            <p:cNvPr id="2098" name="Picture 50"/>
            <p:cNvPicPr>
              <a:picLocks noChangeAspect="1" noChangeArrowheads="1"/>
            </p:cNvPicPr>
            <p:nvPr/>
          </p:nvPicPr>
          <p:blipFill>
            <a:blip r:embed="rId15" cstate="print"/>
            <a:srcRect/>
            <a:stretch>
              <a:fillRect/>
            </a:stretch>
          </p:blipFill>
          <p:spPr bwMode="auto">
            <a:xfrm>
              <a:off x="2496114" y="35970466"/>
              <a:ext cx="4763197" cy="1310358"/>
            </a:xfrm>
            <a:prstGeom prst="rect">
              <a:avLst/>
            </a:prstGeom>
            <a:noFill/>
            <a:ln w="9525">
              <a:noFill/>
              <a:miter lim="800000"/>
              <a:headEnd/>
              <a:tailEnd/>
            </a:ln>
            <a:effectLst/>
          </p:spPr>
        </p:pic>
      </p:grpSp>
      <p:sp>
        <p:nvSpPr>
          <p:cNvPr id="55" name="54 CuadroTexto"/>
          <p:cNvSpPr txBox="1"/>
          <p:nvPr/>
        </p:nvSpPr>
        <p:spPr>
          <a:xfrm>
            <a:off x="22614850" y="37258157"/>
            <a:ext cx="7572428" cy="1569660"/>
          </a:xfrm>
          <a:prstGeom prst="rect">
            <a:avLst/>
          </a:prstGeom>
          <a:noFill/>
          <a:ln>
            <a:noFill/>
          </a:ln>
        </p:spPr>
        <p:txBody>
          <a:bodyPr wrap="square" rtlCol="0">
            <a:spAutoFit/>
          </a:bodyPr>
          <a:lstStyle/>
          <a:p>
            <a:pPr algn="ctr"/>
            <a:r>
              <a:rPr lang="es-ES" sz="4800" b="1" dirty="0" err="1" smtClean="0"/>
              <a:t>Automatic</a:t>
            </a:r>
            <a:r>
              <a:rPr lang="es-ES" sz="4800" b="1" dirty="0" smtClean="0"/>
              <a:t> </a:t>
            </a:r>
            <a:r>
              <a:rPr lang="es-ES" sz="4800" b="1" dirty="0" err="1" smtClean="0"/>
              <a:t>indicator</a:t>
            </a:r>
            <a:r>
              <a:rPr lang="es-ES" sz="4800" b="1" dirty="0" smtClean="0"/>
              <a:t> </a:t>
            </a:r>
            <a:r>
              <a:rPr lang="es-ES" sz="4800" b="1" dirty="0" err="1" smtClean="0"/>
              <a:t>recognition</a:t>
            </a:r>
            <a:r>
              <a:rPr lang="es-ES" sz="4800" b="1" dirty="0" smtClean="0"/>
              <a:t> </a:t>
            </a:r>
            <a:r>
              <a:rPr lang="es-ES" sz="4800" b="1" dirty="0" err="1" smtClean="0"/>
              <a:t>example</a:t>
            </a:r>
            <a:endParaRPr lang="es-ES" sz="4800" b="1" dirty="0" smtClean="0"/>
          </a:p>
        </p:txBody>
      </p:sp>
      <p:pic>
        <p:nvPicPr>
          <p:cNvPr id="1026" name="Picture 2"/>
          <p:cNvPicPr>
            <a:picLocks noChangeAspect="1" noChangeArrowheads="1"/>
          </p:cNvPicPr>
          <p:nvPr/>
        </p:nvPicPr>
        <p:blipFill>
          <a:blip r:embed="rId16" cstate="print"/>
          <a:srcRect/>
          <a:stretch>
            <a:fillRect/>
          </a:stretch>
        </p:blipFill>
        <p:spPr bwMode="auto">
          <a:xfrm>
            <a:off x="1600102" y="15376131"/>
            <a:ext cx="2927187" cy="4322899"/>
          </a:xfrm>
          <a:prstGeom prst="rect">
            <a:avLst/>
          </a:prstGeom>
          <a:noFill/>
          <a:ln w="9525">
            <a:noFill/>
            <a:miter lim="800000"/>
            <a:headEnd/>
            <a:tailEnd/>
          </a:ln>
        </p:spPr>
      </p:pic>
      <p:sp>
        <p:nvSpPr>
          <p:cNvPr id="53" name="52 CuadroTexto"/>
          <p:cNvSpPr txBox="1"/>
          <p:nvPr/>
        </p:nvSpPr>
        <p:spPr>
          <a:xfrm>
            <a:off x="1129581" y="19984643"/>
            <a:ext cx="3710881" cy="707886"/>
          </a:xfrm>
          <a:prstGeom prst="rect">
            <a:avLst/>
          </a:prstGeom>
          <a:noFill/>
          <a:ln>
            <a:noFill/>
          </a:ln>
        </p:spPr>
        <p:txBody>
          <a:bodyPr wrap="square" rtlCol="0">
            <a:spAutoFit/>
          </a:bodyPr>
          <a:lstStyle/>
          <a:p>
            <a:pPr algn="ctr"/>
            <a:r>
              <a:rPr lang="es-ES" sz="4000" b="1" dirty="0" err="1" smtClean="0"/>
              <a:t>Depth</a:t>
            </a:r>
            <a:r>
              <a:rPr lang="es-ES" sz="4000" b="1" dirty="0" smtClean="0"/>
              <a:t> </a:t>
            </a:r>
            <a:r>
              <a:rPr lang="es-ES" sz="4000" b="1" dirty="0" err="1" smtClean="0"/>
              <a:t>Map</a:t>
            </a:r>
            <a:endParaRPr lang="es-ES" sz="4000" b="1" dirty="0"/>
          </a:p>
        </p:txBody>
      </p:sp>
      <p:sp>
        <p:nvSpPr>
          <p:cNvPr id="77" name="Text Box 16"/>
          <p:cNvSpPr txBox="1">
            <a:spLocks noChangeArrowheads="1"/>
          </p:cNvSpPr>
          <p:nvPr/>
        </p:nvSpPr>
        <p:spPr bwMode="auto">
          <a:xfrm>
            <a:off x="519982" y="7332040"/>
            <a:ext cx="29163240" cy="2332537"/>
          </a:xfrm>
          <a:prstGeom prst="rect">
            <a:avLst/>
          </a:prstGeom>
          <a:noFill/>
          <a:ln w="9525">
            <a:solidFill>
              <a:srgbClr val="A11E30"/>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p:txBody>
      </p:sp>
      <p:sp>
        <p:nvSpPr>
          <p:cNvPr id="79" name="78 Rectángulo redondeado"/>
          <p:cNvSpPr/>
          <p:nvPr/>
        </p:nvSpPr>
        <p:spPr bwMode="auto">
          <a:xfrm>
            <a:off x="736006" y="8152409"/>
            <a:ext cx="28587175" cy="1368152"/>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just"/>
            <a:r>
              <a:rPr lang="en-US" i="1" dirty="0" smtClean="0">
                <a:solidFill>
                  <a:schemeClr val="tx1"/>
                </a:solidFill>
              </a:rPr>
              <a:t>We present a gesture recognition approach for depth video data based on a novel Feature Weighting approach within the Dynamic Time Warping framework. Depth features from human joints are compared through video sequences using Dynamic Time Warping, and weights are assigned to features based on inter-intra class gesture variability. Feature Weighting in Dynamic Time Warping is then applied for recognizing begin-end of gestures in data sequences. The obtained results recognizing several gestures in depth data show high performance compared with classical </a:t>
            </a:r>
            <a:r>
              <a:rPr lang="es-ES" i="1" dirty="0" err="1" smtClean="0">
                <a:solidFill>
                  <a:schemeClr val="tx1"/>
                </a:solidFill>
              </a:rPr>
              <a:t>Dynamic</a:t>
            </a:r>
            <a:r>
              <a:rPr lang="es-ES" i="1" dirty="0" smtClean="0">
                <a:solidFill>
                  <a:schemeClr val="tx1"/>
                </a:solidFill>
              </a:rPr>
              <a:t> Time </a:t>
            </a:r>
            <a:r>
              <a:rPr lang="es-ES" i="1" dirty="0" err="1" smtClean="0">
                <a:solidFill>
                  <a:schemeClr val="tx1"/>
                </a:solidFill>
              </a:rPr>
              <a:t>Warping</a:t>
            </a:r>
            <a:r>
              <a:rPr lang="es-ES" i="1" dirty="0" smtClean="0">
                <a:solidFill>
                  <a:schemeClr val="tx1"/>
                </a:solidFill>
              </a:rPr>
              <a:t> </a:t>
            </a:r>
            <a:r>
              <a:rPr lang="es-ES" i="1" dirty="0" err="1" smtClean="0">
                <a:solidFill>
                  <a:schemeClr val="tx1"/>
                </a:solidFill>
              </a:rPr>
              <a:t>approach</a:t>
            </a:r>
            <a:r>
              <a:rPr lang="es-ES" i="1" dirty="0" smtClean="0">
                <a:solidFill>
                  <a:schemeClr val="tx1"/>
                </a:solidFill>
              </a:rPr>
              <a:t>.</a:t>
            </a:r>
            <a:endParaRPr lang="en-US" b="1" i="1" dirty="0" smtClean="0">
              <a:solidFill>
                <a:schemeClr val="tx1"/>
              </a:solidFill>
            </a:endParaRPr>
          </a:p>
        </p:txBody>
      </p:sp>
      <p:sp>
        <p:nvSpPr>
          <p:cNvPr id="81" name="80 CuadroTexto"/>
          <p:cNvSpPr txBox="1"/>
          <p:nvPr/>
        </p:nvSpPr>
        <p:spPr>
          <a:xfrm>
            <a:off x="519982" y="7360321"/>
            <a:ext cx="29163240" cy="630942"/>
          </a:xfrm>
          <a:prstGeom prst="rect">
            <a:avLst/>
          </a:prstGeom>
          <a:solidFill>
            <a:srgbClr val="A11E30"/>
          </a:solidFill>
          <a:ln>
            <a:solidFill>
              <a:srgbClr val="A11E30"/>
            </a:solidFill>
          </a:ln>
        </p:spPr>
        <p:txBody>
          <a:bodyPr wrap="square" rtlCol="0">
            <a:spAutoFit/>
          </a:bodyPr>
          <a:lstStyle/>
          <a:p>
            <a:pPr algn="ctr"/>
            <a:r>
              <a:rPr lang="es-ES" sz="3500" b="1" dirty="0" smtClean="0">
                <a:solidFill>
                  <a:schemeClr val="bg1"/>
                </a:solidFill>
                <a:latin typeface="Palatino"/>
              </a:rPr>
              <a:t>ABSTRACT</a:t>
            </a:r>
            <a:endParaRPr lang="es-ES" sz="3500" b="1" dirty="0">
              <a:solidFill>
                <a:schemeClr val="bg1"/>
              </a:solidFill>
              <a:latin typeface="Palatino"/>
            </a:endParaRPr>
          </a:p>
        </p:txBody>
      </p:sp>
      <p:pic>
        <p:nvPicPr>
          <p:cNvPr id="1027" name="Picture 3"/>
          <p:cNvPicPr>
            <a:picLocks noChangeAspect="1" noChangeArrowheads="1"/>
          </p:cNvPicPr>
          <p:nvPr/>
        </p:nvPicPr>
        <p:blipFill>
          <a:blip r:embed="rId17" cstate="print"/>
          <a:srcRect/>
          <a:stretch>
            <a:fillRect/>
          </a:stretch>
        </p:blipFill>
        <p:spPr bwMode="auto">
          <a:xfrm>
            <a:off x="1744118" y="21899835"/>
            <a:ext cx="7812866" cy="870198"/>
          </a:xfrm>
          <a:prstGeom prst="rect">
            <a:avLst/>
          </a:prstGeom>
          <a:noFill/>
          <a:ln w="9525">
            <a:noFill/>
            <a:miter lim="800000"/>
            <a:headEnd/>
            <a:tailEnd/>
          </a:ln>
        </p:spPr>
      </p:pic>
      <p:pic>
        <p:nvPicPr>
          <p:cNvPr id="1028" name="Picture 4"/>
          <p:cNvPicPr>
            <a:picLocks noChangeAspect="1" noChangeArrowheads="1"/>
          </p:cNvPicPr>
          <p:nvPr/>
        </p:nvPicPr>
        <p:blipFill>
          <a:blip r:embed="rId18" cstate="print"/>
          <a:srcRect/>
          <a:stretch>
            <a:fillRect/>
          </a:stretch>
        </p:blipFill>
        <p:spPr bwMode="auto">
          <a:xfrm>
            <a:off x="23778566" y="25218305"/>
            <a:ext cx="5184576" cy="2952328"/>
          </a:xfrm>
          <a:prstGeom prst="rect">
            <a:avLst/>
          </a:prstGeom>
          <a:noFill/>
          <a:ln w="9525">
            <a:noFill/>
            <a:miter lim="800000"/>
            <a:headEnd/>
            <a:tailEnd/>
          </a:ln>
        </p:spPr>
      </p:pic>
      <p:pic>
        <p:nvPicPr>
          <p:cNvPr id="1029" name="Picture 5"/>
          <p:cNvPicPr>
            <a:picLocks noChangeAspect="1" noChangeArrowheads="1"/>
          </p:cNvPicPr>
          <p:nvPr/>
        </p:nvPicPr>
        <p:blipFill>
          <a:blip r:embed="rId19" cstate="print"/>
          <a:srcRect/>
          <a:stretch>
            <a:fillRect/>
          </a:stretch>
        </p:blipFill>
        <p:spPr bwMode="auto">
          <a:xfrm>
            <a:off x="23778566" y="28458665"/>
            <a:ext cx="5256584" cy="2664296"/>
          </a:xfrm>
          <a:prstGeom prst="rect">
            <a:avLst/>
          </a:prstGeom>
          <a:noFill/>
          <a:ln w="9525">
            <a:noFill/>
            <a:miter lim="800000"/>
            <a:headEnd/>
            <a:tailEnd/>
          </a:ln>
        </p:spPr>
      </p:pic>
      <p:pic>
        <p:nvPicPr>
          <p:cNvPr id="1030" name="Picture 6"/>
          <p:cNvPicPr>
            <a:picLocks noChangeAspect="1" noChangeArrowheads="1"/>
          </p:cNvPicPr>
          <p:nvPr/>
        </p:nvPicPr>
        <p:blipFill>
          <a:blip r:embed="rId20" cstate="print"/>
          <a:srcRect/>
          <a:stretch>
            <a:fillRect/>
          </a:stretch>
        </p:blipFill>
        <p:spPr bwMode="auto">
          <a:xfrm>
            <a:off x="23778566" y="31410993"/>
            <a:ext cx="5256584" cy="2808312"/>
          </a:xfrm>
          <a:prstGeom prst="rect">
            <a:avLst/>
          </a:prstGeom>
          <a:noFill/>
          <a:ln w="9525">
            <a:noFill/>
            <a:miter lim="800000"/>
            <a:headEnd/>
            <a:tailEnd/>
          </a:ln>
        </p:spPr>
      </p:pic>
      <p:pic>
        <p:nvPicPr>
          <p:cNvPr id="1031" name="Picture 7"/>
          <p:cNvPicPr>
            <a:picLocks noChangeAspect="1" noChangeArrowheads="1"/>
          </p:cNvPicPr>
          <p:nvPr/>
        </p:nvPicPr>
        <p:blipFill>
          <a:blip r:embed="rId21" cstate="print"/>
          <a:srcRect/>
          <a:stretch>
            <a:fillRect/>
          </a:stretch>
        </p:blipFill>
        <p:spPr bwMode="auto">
          <a:xfrm>
            <a:off x="23778566" y="34507337"/>
            <a:ext cx="5256584" cy="2808312"/>
          </a:xfrm>
          <a:prstGeom prst="rect">
            <a:avLst/>
          </a:prstGeom>
          <a:noFill/>
          <a:ln w="9525">
            <a:noFill/>
            <a:miter lim="800000"/>
            <a:headEnd/>
            <a:tailEnd/>
          </a:ln>
        </p:spPr>
      </p:pic>
      <p:pic>
        <p:nvPicPr>
          <p:cNvPr id="1032" name="Picture 8"/>
          <p:cNvPicPr>
            <a:picLocks noChangeAspect="1" noChangeArrowheads="1"/>
          </p:cNvPicPr>
          <p:nvPr/>
        </p:nvPicPr>
        <p:blipFill>
          <a:blip r:embed="rId22" cstate="print"/>
          <a:srcRect/>
          <a:stretch>
            <a:fillRect/>
          </a:stretch>
        </p:blipFill>
        <p:spPr bwMode="auto">
          <a:xfrm>
            <a:off x="14556174" y="25074289"/>
            <a:ext cx="8193508" cy="4069432"/>
          </a:xfrm>
          <a:prstGeom prst="rect">
            <a:avLst/>
          </a:prstGeom>
          <a:noFill/>
          <a:ln w="9525">
            <a:noFill/>
            <a:miter lim="800000"/>
            <a:headEnd/>
            <a:tailEnd/>
          </a:ln>
        </p:spPr>
      </p:pic>
      <p:sp>
        <p:nvSpPr>
          <p:cNvPr id="88" name="87 Rectángulo redondeado"/>
          <p:cNvSpPr/>
          <p:nvPr/>
        </p:nvSpPr>
        <p:spPr bwMode="auto">
          <a:xfrm>
            <a:off x="14633550" y="29466777"/>
            <a:ext cx="8280920" cy="9217024"/>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Classification Performance</a:t>
            </a:r>
          </a:p>
          <a:p>
            <a:endParaRPr lang="es-ES" sz="2800" dirty="0" smtClean="0">
              <a:solidFill>
                <a:schemeClr val="tx1"/>
              </a:solidFill>
            </a:endParaRPr>
          </a:p>
          <a:p>
            <a:pPr algn="just">
              <a:buFont typeface="Arial" pitchFamily="34" charset="0"/>
              <a:buChar char="•"/>
            </a:pPr>
            <a:r>
              <a:rPr lang="en-US" sz="2800" dirty="0" smtClean="0">
                <a:solidFill>
                  <a:schemeClr val="tx1"/>
                </a:solidFill>
              </a:rPr>
              <a:t> We </a:t>
            </a:r>
            <a:r>
              <a:rPr lang="en-US" sz="2800" dirty="0" smtClean="0">
                <a:solidFill>
                  <a:schemeClr val="tx1"/>
                </a:solidFill>
              </a:rPr>
              <a:t>designed a new data set of gestures using </a:t>
            </a:r>
            <a:r>
              <a:rPr lang="en-US" sz="2800" dirty="0" smtClean="0">
                <a:solidFill>
                  <a:schemeClr val="tx1"/>
                </a:solidFill>
              </a:rPr>
              <a:t>the </a:t>
            </a:r>
            <a:r>
              <a:rPr lang="en-US" sz="2800" dirty="0" err="1" smtClean="0">
                <a:solidFill>
                  <a:schemeClr val="tx1"/>
                </a:solidFill>
              </a:rPr>
              <a:t>Kinect</a:t>
            </a:r>
            <a:r>
              <a:rPr lang="en-US" sz="2800" dirty="0" smtClean="0">
                <a:solidFill>
                  <a:schemeClr val="tx1"/>
                </a:solidFill>
              </a:rPr>
              <a:t> </a:t>
            </a:r>
            <a:r>
              <a:rPr lang="en-US" sz="2800" dirty="0" smtClean="0">
                <a:solidFill>
                  <a:schemeClr val="tx1"/>
                </a:solidFill>
              </a:rPr>
              <a:t>device consisting of </a:t>
            </a:r>
            <a:r>
              <a:rPr lang="en-US" sz="2800" dirty="0" err="1" smtClean="0">
                <a:solidFill>
                  <a:schemeClr val="tx1"/>
                </a:solidFill>
              </a:rPr>
              <a:t>ﬁve</a:t>
            </a:r>
            <a:r>
              <a:rPr lang="en-US" sz="2800" dirty="0" smtClean="0">
                <a:solidFill>
                  <a:schemeClr val="tx1"/>
                </a:solidFill>
              </a:rPr>
              <a:t> different </a:t>
            </a:r>
            <a:r>
              <a:rPr lang="en-US" sz="2800" dirty="0" smtClean="0">
                <a:solidFill>
                  <a:schemeClr val="tx1"/>
                </a:solidFill>
              </a:rPr>
              <a:t>categories: jumping</a:t>
            </a:r>
            <a:r>
              <a:rPr lang="en-US" sz="2800" dirty="0" smtClean="0">
                <a:solidFill>
                  <a:schemeClr val="tx1"/>
                </a:solidFill>
              </a:rPr>
              <a:t>, </a:t>
            </a:r>
            <a:r>
              <a:rPr lang="en-US" sz="2800" dirty="0" err="1" smtClean="0">
                <a:solidFill>
                  <a:schemeClr val="tx1"/>
                </a:solidFill>
              </a:rPr>
              <a:t>bendding</a:t>
            </a:r>
            <a:r>
              <a:rPr lang="en-US" sz="2800" dirty="0" smtClean="0">
                <a:solidFill>
                  <a:schemeClr val="tx1"/>
                </a:solidFill>
              </a:rPr>
              <a:t>, clapping, greeting, and </a:t>
            </a:r>
            <a:r>
              <a:rPr lang="en-US" sz="2800" dirty="0" smtClean="0">
                <a:solidFill>
                  <a:schemeClr val="tx1"/>
                </a:solidFill>
              </a:rPr>
              <a:t>noting with </a:t>
            </a:r>
            <a:r>
              <a:rPr lang="en-US" sz="2800" dirty="0" smtClean="0">
                <a:solidFill>
                  <a:schemeClr val="tx1"/>
                </a:solidFill>
              </a:rPr>
              <a:t>the hand. T</a:t>
            </a:r>
            <a:r>
              <a:rPr lang="en-US" sz="2800" dirty="0" smtClean="0">
                <a:solidFill>
                  <a:schemeClr val="tx1"/>
                </a:solidFill>
              </a:rPr>
              <a:t>he </a:t>
            </a:r>
            <a:r>
              <a:rPr lang="en-US" sz="2800" dirty="0" smtClean="0">
                <a:solidFill>
                  <a:schemeClr val="tx1"/>
                </a:solidFill>
              </a:rPr>
              <a:t>data </a:t>
            </a:r>
            <a:r>
              <a:rPr lang="en-US" sz="2800" dirty="0" smtClean="0">
                <a:solidFill>
                  <a:schemeClr val="tx1"/>
                </a:solidFill>
              </a:rPr>
              <a:t>set contains </a:t>
            </a:r>
            <a:r>
              <a:rPr lang="en-US" sz="2800" dirty="0" smtClean="0">
                <a:solidFill>
                  <a:schemeClr val="tx1"/>
                </a:solidFill>
              </a:rPr>
              <a:t>the high variability from uncontrolled </a:t>
            </a:r>
            <a:r>
              <a:rPr lang="en-US" sz="2800" dirty="0" smtClean="0">
                <a:solidFill>
                  <a:schemeClr val="tx1"/>
                </a:solidFill>
              </a:rPr>
              <a:t>environments.</a:t>
            </a:r>
          </a:p>
          <a:p>
            <a:pPr algn="just">
              <a:buFont typeface="Arial" pitchFamily="34" charset="0"/>
              <a:buChar char="•"/>
            </a:pPr>
            <a:endParaRPr lang="en-US" sz="2800" dirty="0" smtClean="0">
              <a:solidFill>
                <a:schemeClr val="tx1"/>
              </a:solidFill>
            </a:endParaRPr>
          </a:p>
          <a:p>
            <a:pPr algn="just">
              <a:buFont typeface="Arial" pitchFamily="34" charset="0"/>
              <a:buChar char="•"/>
            </a:pPr>
            <a:r>
              <a:rPr lang="es-ES" sz="2800" dirty="0" err="1" smtClean="0">
                <a:solidFill>
                  <a:schemeClr val="tx1"/>
                </a:solidFill>
              </a:rPr>
              <a:t>The</a:t>
            </a:r>
            <a:r>
              <a:rPr lang="es-ES" sz="2800" dirty="0" smtClean="0">
                <a:solidFill>
                  <a:schemeClr val="tx1"/>
                </a:solidFill>
              </a:rPr>
              <a:t> </a:t>
            </a:r>
            <a:r>
              <a:rPr lang="es-ES" sz="2800" dirty="0" err="1" smtClean="0">
                <a:solidFill>
                  <a:schemeClr val="tx1"/>
                </a:solidFill>
              </a:rPr>
              <a:t>results</a:t>
            </a:r>
            <a:r>
              <a:rPr lang="es-ES" sz="2800" dirty="0" smtClean="0">
                <a:solidFill>
                  <a:schemeClr val="tx1"/>
                </a:solidFill>
              </a:rPr>
              <a:t> show </a:t>
            </a:r>
            <a:r>
              <a:rPr lang="en-US" sz="2800" dirty="0" smtClean="0">
                <a:solidFill>
                  <a:schemeClr val="tx1"/>
                </a:solidFill>
              </a:rPr>
              <a:t>the final performance per gesture over the whole data set using both classification strategies</a:t>
            </a:r>
            <a:r>
              <a:rPr lang="en-US" sz="2800" dirty="0" smtClean="0">
                <a:solidFill>
                  <a:schemeClr val="tx1"/>
                </a:solidFill>
              </a:rPr>
              <a:t>. </a:t>
            </a:r>
            <a:r>
              <a:rPr lang="en-US" sz="2800" dirty="0" smtClean="0">
                <a:solidFill>
                  <a:schemeClr val="tx1"/>
                </a:solidFill>
              </a:rPr>
              <a:t>Feature </a:t>
            </a:r>
            <a:r>
              <a:rPr lang="en-US" sz="2800" dirty="0" smtClean="0">
                <a:solidFill>
                  <a:schemeClr val="tx1"/>
                </a:solidFill>
              </a:rPr>
              <a:t>Weight-</a:t>
            </a:r>
          </a:p>
          <a:p>
            <a:pPr algn="just">
              <a:buFont typeface="Arial" pitchFamily="34" charset="0"/>
              <a:buChar char="•"/>
            </a:pPr>
            <a:r>
              <a:rPr lang="en-US" sz="2800" dirty="0" err="1" smtClean="0">
                <a:solidFill>
                  <a:schemeClr val="tx1"/>
                </a:solidFill>
              </a:rPr>
              <a:t>ing</a:t>
            </a:r>
            <a:r>
              <a:rPr lang="en-US" sz="2800" dirty="0" smtClean="0">
                <a:solidFill>
                  <a:schemeClr val="tx1"/>
                </a:solidFill>
              </a:rPr>
              <a:t> improves the accuracy of standard DTW.</a:t>
            </a:r>
            <a:endParaRPr lang="en-US" sz="2800" dirty="0" smtClean="0">
              <a:solidFill>
                <a:schemeClr val="tx1"/>
              </a:solidFill>
            </a:endParaRPr>
          </a:p>
          <a:p>
            <a:pPr algn="just"/>
            <a:r>
              <a:rPr lang="en-US" sz="2800" dirty="0" smtClean="0">
                <a:solidFill>
                  <a:schemeClr val="tx1"/>
                </a:solidFill>
              </a:rPr>
              <a:t> </a:t>
            </a:r>
          </a:p>
          <a:p>
            <a:pPr algn="just">
              <a:buFont typeface="Arial" pitchFamily="34" charset="0"/>
              <a:buChar char="•"/>
            </a:pPr>
            <a:r>
              <a:rPr lang="en-US" sz="2800" dirty="0" smtClean="0">
                <a:solidFill>
                  <a:schemeClr val="tx1"/>
                </a:solidFill>
              </a:rPr>
              <a:t> </a:t>
            </a:r>
            <a:r>
              <a:rPr lang="en-US" sz="2800" dirty="0" smtClean="0">
                <a:solidFill>
                  <a:schemeClr val="tx1"/>
                </a:solidFill>
              </a:rPr>
              <a:t>The </a:t>
            </a:r>
            <a:r>
              <a:rPr lang="en-US" sz="2800" dirty="0" smtClean="0">
                <a:solidFill>
                  <a:schemeClr val="tx1"/>
                </a:solidFill>
              </a:rPr>
              <a:t>evaluation of the method has been performed on a novel depth data set of gestures, automatically detecting begin-end of gesture and obtaining performance improvements compared to classical DTW algorithm.</a:t>
            </a:r>
            <a:endParaRPr lang="en-US" sz="2800" b="1" dirty="0" smtClean="0">
              <a:solidFill>
                <a:schemeClr val="tx1"/>
              </a:solidFill>
            </a:endParaRPr>
          </a:p>
        </p:txBody>
      </p:sp>
      <p:grpSp>
        <p:nvGrpSpPr>
          <p:cNvPr id="89" name="69 Grupo"/>
          <p:cNvGrpSpPr>
            <a:grpSpLocks/>
          </p:cNvGrpSpPr>
          <p:nvPr/>
        </p:nvGrpSpPr>
        <p:grpSpPr bwMode="auto">
          <a:xfrm>
            <a:off x="519982" y="23612663"/>
            <a:ext cx="13465496" cy="15359170"/>
            <a:chOff x="879475" y="7548565"/>
            <a:chExt cx="28371800" cy="16583507"/>
          </a:xfrm>
        </p:grpSpPr>
        <p:sp>
          <p:nvSpPr>
            <p:cNvPr id="90" name="Text Box 16"/>
            <p:cNvSpPr txBox="1">
              <a:spLocks noChangeArrowheads="1"/>
            </p:cNvSpPr>
            <p:nvPr/>
          </p:nvSpPr>
          <p:spPr bwMode="auto">
            <a:xfrm>
              <a:off x="879475" y="9014083"/>
              <a:ext cx="28371800" cy="15117989"/>
            </a:xfrm>
            <a:prstGeom prst="rect">
              <a:avLst/>
            </a:prstGeom>
            <a:noFill/>
            <a:ln w="9525">
              <a:solidFill>
                <a:srgbClr val="A11E30"/>
              </a:solidFill>
              <a:miter lim="800000"/>
              <a:headEnd/>
              <a:tailEnd/>
            </a:ln>
          </p:spPr>
          <p:txBody>
            <a:bodyPr wrap="square" lIns="360000" tIns="360000" rIns="360000" bIns="360000">
              <a:noAutofit/>
            </a:bodyPr>
            <a:lstStyle/>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a:p>
              <a:endParaRPr lang="es-ES" dirty="0" smtClean="0">
                <a:latin typeface="Palatino" pitchFamily="-96" charset="0"/>
              </a:endParaRPr>
            </a:p>
            <a:p>
              <a:endParaRPr lang="es-ES" dirty="0">
                <a:latin typeface="Palatino" pitchFamily="-96" charset="0"/>
              </a:endParaRPr>
            </a:p>
          </p:txBody>
        </p:sp>
        <p:sp>
          <p:nvSpPr>
            <p:cNvPr id="91" name="Text Box 17"/>
            <p:cNvSpPr txBox="1">
              <a:spLocks noChangeArrowheads="1"/>
            </p:cNvSpPr>
            <p:nvPr/>
          </p:nvSpPr>
          <p:spPr bwMode="auto">
            <a:xfrm>
              <a:off x="879475" y="7548565"/>
              <a:ext cx="28371800" cy="1449606"/>
            </a:xfrm>
            <a:prstGeom prst="rect">
              <a:avLst/>
            </a:prstGeom>
            <a:solidFill>
              <a:srgbClr val="A11E30"/>
            </a:solidFill>
            <a:ln w="9525">
              <a:solidFill>
                <a:srgbClr val="A11E30"/>
              </a:solidFill>
              <a:miter lim="800000"/>
              <a:headEnd/>
              <a:tailEnd/>
            </a:ln>
          </p:spPr>
          <p:txBody>
            <a:bodyPr lIns="360000" tIns="360000" rIns="360000" bIns="360000">
              <a:spAutoFit/>
            </a:bodyPr>
            <a:lstStyle/>
            <a:p>
              <a:pPr>
                <a:spcBef>
                  <a:spcPct val="50000"/>
                </a:spcBef>
              </a:pPr>
              <a:r>
                <a:rPr lang="en-US" sz="4000" b="1" dirty="0" smtClean="0">
                  <a:solidFill>
                    <a:schemeClr val="bg1"/>
                  </a:solidFill>
                  <a:latin typeface="Palatino" pitchFamily="-96" charset="0"/>
                </a:rPr>
                <a:t>4. Feature Weighting in DTW</a:t>
              </a:r>
              <a:endParaRPr lang="en-US" sz="4000" b="1" dirty="0">
                <a:solidFill>
                  <a:schemeClr val="bg1"/>
                </a:solidFill>
                <a:latin typeface="Palatino" pitchFamily="-96" charset="0"/>
              </a:endParaRPr>
            </a:p>
          </p:txBody>
        </p:sp>
      </p:grpSp>
      <p:sp>
        <p:nvSpPr>
          <p:cNvPr id="93" name="92 Rectángulo redondeado"/>
          <p:cNvSpPr/>
          <p:nvPr/>
        </p:nvSpPr>
        <p:spPr bwMode="auto">
          <a:xfrm>
            <a:off x="808014" y="25218305"/>
            <a:ext cx="12817424" cy="3312368"/>
          </a:xfrm>
          <a:prstGeom prst="roundRect">
            <a:avLst>
              <a:gd name="adj" fmla="val 12221"/>
            </a:avLst>
          </a:prstGeom>
          <a:ln>
            <a:headEnd type="none" w="med" len="med"/>
            <a:tailEnd type="none" w="med" len="med"/>
          </a:ln>
          <a:effectLst>
            <a:outerShdw blurRad="228600" dist="114300" dir="6180000" sx="102000" sy="102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t"/>
          <a:lstStyle/>
          <a:p>
            <a:pPr algn="ctr">
              <a:defRPr/>
            </a:pPr>
            <a:endParaRPr lang="en-US" sz="500" b="1" dirty="0" smtClean="0">
              <a:solidFill>
                <a:schemeClr val="tx1"/>
              </a:solidFill>
            </a:endParaRPr>
          </a:p>
          <a:p>
            <a:pPr algn="ctr">
              <a:defRPr/>
            </a:pPr>
            <a:r>
              <a:rPr lang="en-US" sz="3500" b="1" dirty="0" smtClean="0">
                <a:solidFill>
                  <a:schemeClr val="tx1"/>
                </a:solidFill>
              </a:rPr>
              <a:t>Novel  Approach</a:t>
            </a:r>
          </a:p>
          <a:p>
            <a:pPr algn="just"/>
            <a:endParaRPr lang="es-ES" dirty="0" smtClean="0">
              <a:solidFill>
                <a:schemeClr val="tx1"/>
              </a:solidFill>
            </a:endParaRPr>
          </a:p>
          <a:p>
            <a:pPr algn="just"/>
            <a:r>
              <a:rPr lang="en-US" sz="2500" dirty="0" smtClean="0">
                <a:solidFill>
                  <a:schemeClr val="tx1"/>
                </a:solidFill>
              </a:rPr>
              <a:t>Is intuitive that not all skeletal elements of the model participate equally for discriminating </a:t>
            </a:r>
            <a:r>
              <a:rPr lang="es-ES" sz="2500" dirty="0" err="1" smtClean="0">
                <a:solidFill>
                  <a:schemeClr val="tx1"/>
                </a:solidFill>
              </a:rPr>
              <a:t>the</a:t>
            </a:r>
            <a:r>
              <a:rPr lang="es-ES" sz="2500" dirty="0" smtClean="0">
                <a:solidFill>
                  <a:schemeClr val="tx1"/>
                </a:solidFill>
              </a:rPr>
              <a:t> </a:t>
            </a:r>
            <a:r>
              <a:rPr lang="es-ES" sz="2500" dirty="0" err="1" smtClean="0">
                <a:solidFill>
                  <a:schemeClr val="tx1"/>
                </a:solidFill>
              </a:rPr>
              <a:t>performed</a:t>
            </a:r>
            <a:r>
              <a:rPr lang="es-ES" sz="2500" dirty="0" smtClean="0">
                <a:solidFill>
                  <a:schemeClr val="tx1"/>
                </a:solidFill>
              </a:rPr>
              <a:t> </a:t>
            </a:r>
            <a:r>
              <a:rPr lang="es-ES" sz="2500" dirty="0" err="1" smtClean="0">
                <a:solidFill>
                  <a:schemeClr val="tx1"/>
                </a:solidFill>
              </a:rPr>
              <a:t>gesture</a:t>
            </a:r>
            <a:r>
              <a:rPr lang="es-ES" sz="2500" dirty="0" smtClean="0">
                <a:solidFill>
                  <a:schemeClr val="tx1"/>
                </a:solidFill>
              </a:rPr>
              <a:t>. </a:t>
            </a:r>
            <a:r>
              <a:rPr lang="en-US" sz="2500" dirty="0" smtClean="0">
                <a:solidFill>
                  <a:schemeClr val="tx1"/>
                </a:solidFill>
              </a:rPr>
              <a:t>our proposal is based on associating a discriminatory weight to each joint of the skeletal model depending on its participation in a particular gesture. In order to automatically compute this weight per each joint, we </a:t>
            </a:r>
            <a:r>
              <a:rPr lang="es-ES" sz="2500" dirty="0" err="1" smtClean="0">
                <a:solidFill>
                  <a:schemeClr val="tx1"/>
                </a:solidFill>
              </a:rPr>
              <a:t>propose</a:t>
            </a:r>
            <a:r>
              <a:rPr lang="es-ES" sz="2500" dirty="0" smtClean="0">
                <a:solidFill>
                  <a:schemeClr val="tx1"/>
                </a:solidFill>
              </a:rPr>
              <a:t> </a:t>
            </a:r>
            <a:r>
              <a:rPr lang="es-ES" sz="2500" dirty="0" err="1" smtClean="0">
                <a:solidFill>
                  <a:schemeClr val="tx1"/>
                </a:solidFill>
              </a:rPr>
              <a:t>an</a:t>
            </a:r>
            <a:r>
              <a:rPr lang="es-ES" sz="2500" dirty="0" smtClean="0">
                <a:solidFill>
                  <a:schemeClr val="tx1"/>
                </a:solidFill>
              </a:rPr>
              <a:t> inter-</a:t>
            </a:r>
            <a:r>
              <a:rPr lang="es-ES" sz="2500" dirty="0" err="1" smtClean="0">
                <a:solidFill>
                  <a:schemeClr val="tx1"/>
                </a:solidFill>
              </a:rPr>
              <a:t>intra</a:t>
            </a:r>
            <a:r>
              <a:rPr lang="es-ES" sz="2500" dirty="0" smtClean="0">
                <a:solidFill>
                  <a:schemeClr val="tx1"/>
                </a:solidFill>
              </a:rPr>
              <a:t> </a:t>
            </a:r>
            <a:r>
              <a:rPr lang="es-ES" sz="2500" dirty="0" err="1" smtClean="0">
                <a:solidFill>
                  <a:schemeClr val="tx1"/>
                </a:solidFill>
              </a:rPr>
              <a:t>gesture</a:t>
            </a:r>
            <a:r>
              <a:rPr lang="es-ES" sz="2500" dirty="0" smtClean="0">
                <a:solidFill>
                  <a:schemeClr val="tx1"/>
                </a:solidFill>
              </a:rPr>
              <a:t> </a:t>
            </a:r>
            <a:r>
              <a:rPr lang="es-ES" sz="2500" dirty="0" err="1" smtClean="0">
                <a:solidFill>
                  <a:schemeClr val="tx1"/>
                </a:solidFill>
              </a:rPr>
              <a:t>similarity</a:t>
            </a:r>
            <a:r>
              <a:rPr lang="es-ES" sz="2500" dirty="0" smtClean="0">
                <a:solidFill>
                  <a:schemeClr val="tx1"/>
                </a:solidFill>
              </a:rPr>
              <a:t> </a:t>
            </a:r>
            <a:r>
              <a:rPr lang="es-ES" sz="2500" dirty="0" err="1" smtClean="0">
                <a:solidFill>
                  <a:schemeClr val="tx1"/>
                </a:solidFill>
              </a:rPr>
              <a:t>algorithm</a:t>
            </a:r>
            <a:r>
              <a:rPr lang="es-ES" sz="2500" dirty="0" smtClean="0">
                <a:solidFill>
                  <a:schemeClr val="tx1"/>
                </a:solidFill>
              </a:rPr>
              <a:t>. </a:t>
            </a:r>
            <a:endParaRPr lang="en-US" sz="2500" b="1" dirty="0" smtClean="0">
              <a:solidFill>
                <a:schemeClr val="tx1"/>
              </a:solidFill>
            </a:endParaRPr>
          </a:p>
        </p:txBody>
      </p:sp>
      <p:pic>
        <p:nvPicPr>
          <p:cNvPr id="1033" name="Picture 9"/>
          <p:cNvPicPr>
            <a:picLocks noChangeAspect="1" noChangeArrowheads="1"/>
          </p:cNvPicPr>
          <p:nvPr/>
        </p:nvPicPr>
        <p:blipFill>
          <a:blip r:embed="rId23" cstate="print"/>
          <a:srcRect/>
          <a:stretch>
            <a:fillRect/>
          </a:stretch>
        </p:blipFill>
        <p:spPr bwMode="auto">
          <a:xfrm>
            <a:off x="1456086" y="28890713"/>
            <a:ext cx="11665296" cy="99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6815</TotalTime>
  <Words>694</Words>
  <Application>Microsoft Office PowerPoint</Application>
  <PresentationFormat>Personalizado</PresentationFormat>
  <Paragraphs>163</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Blank Presentation</vt:lpstr>
      <vt:lpstr>Diapositiva 1</vt:lpstr>
    </vt:vector>
  </TitlesOfParts>
  <Company>Playne Design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Fairnington</dc:creator>
  <cp:lastModifiedBy>maikel</cp:lastModifiedBy>
  <cp:revision>103</cp:revision>
  <dcterms:created xsi:type="dcterms:W3CDTF">2011-01-28T10:11:44Z</dcterms:created>
  <dcterms:modified xsi:type="dcterms:W3CDTF">2011-11-06T22:00:59Z</dcterms:modified>
</cp:coreProperties>
</file>