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1E30"/>
    <a:srgbClr val="C49500"/>
    <a:srgbClr val="33CC33"/>
    <a:srgbClr val="E7E8E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15" autoAdjust="0"/>
    <p:restoredTop sz="90929"/>
  </p:normalViewPr>
  <p:slideViewPr>
    <p:cSldViewPr>
      <p:cViewPr>
        <p:scale>
          <a:sx n="20" d="100"/>
          <a:sy n="20" d="100"/>
        </p:scale>
        <p:origin x="-1638" y="300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D98F9D-4616-4961-9EE1-7104D6B91C12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01812E63-196F-459C-B2E5-BFABDB983290}">
      <dgm:prSet phldrT="[Texto]" custT="1"/>
      <dgm:spPr/>
      <dgm:t>
        <a:bodyPr/>
        <a:lstStyle/>
        <a:p>
          <a:r>
            <a:rPr lang="es-ES" sz="4500" dirty="0" smtClean="0"/>
            <a:t>G1</a:t>
          </a:r>
          <a:endParaRPr lang="es-ES" sz="4500" dirty="0"/>
        </a:p>
      </dgm:t>
    </dgm:pt>
    <dgm:pt modelId="{9FAE2BDC-C8C9-4BDA-83FD-0B45F1FD2C22}" type="parTrans" cxnId="{FA75FFDA-2BEF-4549-B404-AC14009B6224}">
      <dgm:prSet/>
      <dgm:spPr/>
      <dgm:t>
        <a:bodyPr/>
        <a:lstStyle/>
        <a:p>
          <a:endParaRPr lang="es-ES"/>
        </a:p>
      </dgm:t>
    </dgm:pt>
    <dgm:pt modelId="{6B7419B1-0E94-4C5E-BF41-4B14DB986A92}" type="sibTrans" cxnId="{FA75FFDA-2BEF-4549-B404-AC14009B6224}">
      <dgm:prSet/>
      <dgm:spPr/>
      <dgm:t>
        <a:bodyPr/>
        <a:lstStyle/>
        <a:p>
          <a:endParaRPr lang="es-ES"/>
        </a:p>
      </dgm:t>
    </dgm:pt>
    <dgm:pt modelId="{80F23713-9CA5-4197-8112-D1AC59F6C5A1}">
      <dgm:prSet phldrT="[Texto]"/>
      <dgm:spPr/>
      <dgm:t>
        <a:bodyPr/>
        <a:lstStyle/>
        <a:p>
          <a:r>
            <a:rPr lang="es-ES" baseline="0" dirty="0" smtClean="0"/>
            <a:t>G1</a:t>
          </a:r>
          <a:r>
            <a:rPr lang="es-ES" baseline="-25000" dirty="0" smtClean="0"/>
            <a:t>1</a:t>
          </a:r>
          <a:endParaRPr lang="es-ES" baseline="-25000" dirty="0"/>
        </a:p>
      </dgm:t>
    </dgm:pt>
    <dgm:pt modelId="{0C0A5EDA-3ADD-40F8-A425-ECA1D0E87400}" type="parTrans" cxnId="{64185F6F-69D5-488B-A71D-789BDA13B84F}">
      <dgm:prSet/>
      <dgm:spPr/>
      <dgm:t>
        <a:bodyPr/>
        <a:lstStyle/>
        <a:p>
          <a:endParaRPr lang="es-ES"/>
        </a:p>
      </dgm:t>
    </dgm:pt>
    <dgm:pt modelId="{2AD69071-BE3F-4DCB-846E-FB7B8B59C33B}" type="sibTrans" cxnId="{64185F6F-69D5-488B-A71D-789BDA13B84F}">
      <dgm:prSet/>
      <dgm:spPr/>
      <dgm:t>
        <a:bodyPr/>
        <a:lstStyle/>
        <a:p>
          <a:endParaRPr lang="es-ES"/>
        </a:p>
      </dgm:t>
    </dgm:pt>
    <dgm:pt modelId="{9B0837BE-5CBC-4C8F-87CE-57D6188C4574}">
      <dgm:prSet phldrT="[Texto]"/>
      <dgm:spPr/>
      <dgm:t>
        <a:bodyPr/>
        <a:lstStyle/>
        <a:p>
          <a:r>
            <a:rPr lang="es-ES" baseline="0" dirty="0" smtClean="0"/>
            <a:t>G1</a:t>
          </a:r>
          <a:r>
            <a:rPr lang="es-ES" baseline="-25000" dirty="0" smtClean="0"/>
            <a:t>2</a:t>
          </a:r>
          <a:endParaRPr lang="es-ES" baseline="-25000" dirty="0"/>
        </a:p>
      </dgm:t>
    </dgm:pt>
    <dgm:pt modelId="{E09C8C12-3BAC-4297-9D19-FB9DAFC44058}" type="parTrans" cxnId="{7D7AB009-8894-478E-814A-9D8BC1391483}">
      <dgm:prSet/>
      <dgm:spPr/>
      <dgm:t>
        <a:bodyPr/>
        <a:lstStyle/>
        <a:p>
          <a:endParaRPr lang="es-ES"/>
        </a:p>
      </dgm:t>
    </dgm:pt>
    <dgm:pt modelId="{E65A8AC7-227A-4F66-BB9D-6F40E8301D32}" type="sibTrans" cxnId="{7D7AB009-8894-478E-814A-9D8BC1391483}">
      <dgm:prSet/>
      <dgm:spPr/>
      <dgm:t>
        <a:bodyPr/>
        <a:lstStyle/>
        <a:p>
          <a:endParaRPr lang="es-ES"/>
        </a:p>
      </dgm:t>
    </dgm:pt>
    <dgm:pt modelId="{D726D001-AB85-48A4-B6F1-DD77F818741A}">
      <dgm:prSet phldrT="[Texto]" custT="1"/>
      <dgm:spPr/>
      <dgm:t>
        <a:bodyPr/>
        <a:lstStyle/>
        <a:p>
          <a:r>
            <a:rPr lang="es-ES" sz="4500" dirty="0" smtClean="0"/>
            <a:t>G2</a:t>
          </a:r>
          <a:endParaRPr lang="es-ES" sz="4500" dirty="0"/>
        </a:p>
      </dgm:t>
    </dgm:pt>
    <dgm:pt modelId="{ADFCA35A-B0D4-4CD0-9C42-7F842A09AFC3}" type="parTrans" cxnId="{F3247DE4-58E0-4EAF-B829-9AF92801C5E5}">
      <dgm:prSet/>
      <dgm:spPr/>
      <dgm:t>
        <a:bodyPr/>
        <a:lstStyle/>
        <a:p>
          <a:endParaRPr lang="es-ES"/>
        </a:p>
      </dgm:t>
    </dgm:pt>
    <dgm:pt modelId="{43521BF0-32A6-4492-B387-8B37EA7F460B}" type="sibTrans" cxnId="{F3247DE4-58E0-4EAF-B829-9AF92801C5E5}">
      <dgm:prSet/>
      <dgm:spPr/>
      <dgm:t>
        <a:bodyPr/>
        <a:lstStyle/>
        <a:p>
          <a:endParaRPr lang="es-ES"/>
        </a:p>
      </dgm:t>
    </dgm:pt>
    <dgm:pt modelId="{7C54B350-D930-4291-A0AD-FC8264EB4E87}">
      <dgm:prSet phldrT="[Texto]"/>
      <dgm:spPr/>
      <dgm:t>
        <a:bodyPr/>
        <a:lstStyle/>
        <a:p>
          <a:r>
            <a:rPr lang="es-ES" baseline="0" dirty="0" smtClean="0"/>
            <a:t>G2</a:t>
          </a:r>
          <a:r>
            <a:rPr lang="es-ES" baseline="-25000" dirty="0" smtClean="0"/>
            <a:t>1</a:t>
          </a:r>
          <a:endParaRPr lang="es-ES" dirty="0"/>
        </a:p>
      </dgm:t>
    </dgm:pt>
    <dgm:pt modelId="{44A1339E-C8FF-471E-A6E7-5601CCAD08D1}" type="parTrans" cxnId="{B4325A16-1AA5-43F9-95D9-2463943F49BE}">
      <dgm:prSet/>
      <dgm:spPr/>
      <dgm:t>
        <a:bodyPr/>
        <a:lstStyle/>
        <a:p>
          <a:endParaRPr lang="es-ES"/>
        </a:p>
      </dgm:t>
    </dgm:pt>
    <dgm:pt modelId="{26FAAA4A-6285-49D6-93EF-25000958E3B6}" type="sibTrans" cxnId="{B4325A16-1AA5-43F9-95D9-2463943F49BE}">
      <dgm:prSet/>
      <dgm:spPr/>
      <dgm:t>
        <a:bodyPr/>
        <a:lstStyle/>
        <a:p>
          <a:endParaRPr lang="es-ES"/>
        </a:p>
      </dgm:t>
    </dgm:pt>
    <dgm:pt modelId="{59C552BE-F3D8-43DF-8E5A-D83249E88B12}">
      <dgm:prSet phldrT="[Texto]"/>
      <dgm:spPr/>
      <dgm:t>
        <a:bodyPr/>
        <a:lstStyle/>
        <a:p>
          <a:r>
            <a:rPr lang="es-ES" dirty="0" smtClean="0"/>
            <a:t>…</a:t>
          </a:r>
          <a:endParaRPr lang="es-ES" dirty="0"/>
        </a:p>
      </dgm:t>
    </dgm:pt>
    <dgm:pt modelId="{8819D8F7-C336-42E3-8C2F-CF46866D6E2A}" type="parTrans" cxnId="{2EB246E7-544A-4611-8B79-843830D56926}">
      <dgm:prSet/>
      <dgm:spPr/>
      <dgm:t>
        <a:bodyPr/>
        <a:lstStyle/>
        <a:p>
          <a:endParaRPr lang="es-ES"/>
        </a:p>
      </dgm:t>
    </dgm:pt>
    <dgm:pt modelId="{543BE424-65CF-4EF1-843E-90894ABE656F}" type="sibTrans" cxnId="{2EB246E7-544A-4611-8B79-843830D56926}">
      <dgm:prSet/>
      <dgm:spPr/>
      <dgm:t>
        <a:bodyPr/>
        <a:lstStyle/>
        <a:p>
          <a:endParaRPr lang="es-ES"/>
        </a:p>
      </dgm:t>
    </dgm:pt>
    <dgm:pt modelId="{C67E39E9-CDEB-47DF-BABA-0F591C46CD04}">
      <dgm:prSet phldrT="[Texto]"/>
      <dgm:spPr/>
      <dgm:t>
        <a:bodyPr/>
        <a:lstStyle/>
        <a:p>
          <a:r>
            <a:rPr lang="es-ES" baseline="-25000" dirty="0" smtClean="0"/>
            <a:t>…</a:t>
          </a:r>
          <a:endParaRPr lang="es-ES" baseline="-25000" dirty="0"/>
        </a:p>
      </dgm:t>
    </dgm:pt>
    <dgm:pt modelId="{1638555B-6136-479B-AB87-92ECFEFE97F9}" type="parTrans" cxnId="{3F35FA33-5B34-4331-BA8C-7F8EAD4E6489}">
      <dgm:prSet/>
      <dgm:spPr/>
      <dgm:t>
        <a:bodyPr/>
        <a:lstStyle/>
        <a:p>
          <a:endParaRPr lang="es-ES"/>
        </a:p>
      </dgm:t>
    </dgm:pt>
    <dgm:pt modelId="{AA46EEAD-E8C2-41CA-9D1C-DD08343CD5AB}" type="sibTrans" cxnId="{3F35FA33-5B34-4331-BA8C-7F8EAD4E6489}">
      <dgm:prSet/>
      <dgm:spPr/>
      <dgm:t>
        <a:bodyPr/>
        <a:lstStyle/>
        <a:p>
          <a:endParaRPr lang="es-ES"/>
        </a:p>
      </dgm:t>
    </dgm:pt>
    <dgm:pt modelId="{34F0D3EE-4C9A-4461-B21E-C249C501D6A7}">
      <dgm:prSet phldrT="[Texto]"/>
      <dgm:spPr/>
      <dgm:t>
        <a:bodyPr/>
        <a:lstStyle/>
        <a:p>
          <a:r>
            <a:rPr lang="es-ES" baseline="0" dirty="0" smtClean="0"/>
            <a:t>G1</a:t>
          </a:r>
          <a:r>
            <a:rPr lang="es-ES" baseline="-25000" dirty="0" smtClean="0"/>
            <a:t>3</a:t>
          </a:r>
          <a:endParaRPr lang="es-ES" baseline="-25000" dirty="0"/>
        </a:p>
      </dgm:t>
    </dgm:pt>
    <dgm:pt modelId="{BA2BFACF-C71C-4966-B00A-D8E6002120D2}" type="parTrans" cxnId="{2051F43F-91B8-4307-BA09-AE2239353DE7}">
      <dgm:prSet/>
      <dgm:spPr/>
      <dgm:t>
        <a:bodyPr/>
        <a:lstStyle/>
        <a:p>
          <a:endParaRPr lang="es-ES"/>
        </a:p>
      </dgm:t>
    </dgm:pt>
    <dgm:pt modelId="{BA9B25E4-3EF7-4C1B-A8AE-41EC9BBF4232}" type="sibTrans" cxnId="{2051F43F-91B8-4307-BA09-AE2239353DE7}">
      <dgm:prSet/>
      <dgm:spPr/>
      <dgm:t>
        <a:bodyPr/>
        <a:lstStyle/>
        <a:p>
          <a:endParaRPr lang="es-ES"/>
        </a:p>
      </dgm:t>
    </dgm:pt>
    <dgm:pt modelId="{4FE6846C-BBB4-4A8F-960A-131B5A0804D1}">
      <dgm:prSet phldrT="[Texto]"/>
      <dgm:spPr/>
      <dgm:t>
        <a:bodyPr/>
        <a:lstStyle/>
        <a:p>
          <a:r>
            <a:rPr lang="es-ES" baseline="0" dirty="0" smtClean="0"/>
            <a:t>G2</a:t>
          </a:r>
          <a:r>
            <a:rPr lang="es-ES" baseline="-25000" dirty="0" smtClean="0"/>
            <a:t>2</a:t>
          </a:r>
          <a:endParaRPr lang="es-ES" baseline="-25000" dirty="0"/>
        </a:p>
      </dgm:t>
    </dgm:pt>
    <dgm:pt modelId="{9DC6FE2F-3F05-45FD-9CF3-7B278DAEE397}" type="parTrans" cxnId="{C03F6CE6-EA33-4A78-A888-2785CE8B9315}">
      <dgm:prSet/>
      <dgm:spPr/>
      <dgm:t>
        <a:bodyPr/>
        <a:lstStyle/>
        <a:p>
          <a:endParaRPr lang="es-ES"/>
        </a:p>
      </dgm:t>
    </dgm:pt>
    <dgm:pt modelId="{46D6EF73-3906-44FD-BD12-D40A8B6C6EF5}" type="sibTrans" cxnId="{C03F6CE6-EA33-4A78-A888-2785CE8B9315}">
      <dgm:prSet/>
      <dgm:spPr/>
      <dgm:t>
        <a:bodyPr/>
        <a:lstStyle/>
        <a:p>
          <a:endParaRPr lang="es-ES"/>
        </a:p>
      </dgm:t>
    </dgm:pt>
    <dgm:pt modelId="{CC72431E-4390-4AA7-B45C-373B8C74AAAE}">
      <dgm:prSet phldrT="[Texto]"/>
      <dgm:spPr/>
      <dgm:t>
        <a:bodyPr/>
        <a:lstStyle/>
        <a:p>
          <a:r>
            <a:rPr lang="es-ES" baseline="-25000" dirty="0" smtClean="0"/>
            <a:t>…</a:t>
          </a:r>
          <a:endParaRPr lang="es-ES" baseline="-25000" dirty="0"/>
        </a:p>
      </dgm:t>
    </dgm:pt>
    <dgm:pt modelId="{2C40F76F-FF2B-43C7-872C-601A66AD697B}" type="parTrans" cxnId="{558CA125-10A9-405E-8901-031DC26BA568}">
      <dgm:prSet/>
      <dgm:spPr/>
      <dgm:t>
        <a:bodyPr/>
        <a:lstStyle/>
        <a:p>
          <a:endParaRPr lang="es-ES"/>
        </a:p>
      </dgm:t>
    </dgm:pt>
    <dgm:pt modelId="{4FD62824-E429-4882-A6C1-B59E8A651B36}" type="sibTrans" cxnId="{558CA125-10A9-405E-8901-031DC26BA568}">
      <dgm:prSet/>
      <dgm:spPr/>
      <dgm:t>
        <a:bodyPr/>
        <a:lstStyle/>
        <a:p>
          <a:endParaRPr lang="es-ES"/>
        </a:p>
      </dgm:t>
    </dgm:pt>
    <dgm:pt modelId="{4B60E05B-3FB7-4EC9-BB10-02280387FCD1}">
      <dgm:prSet phldrT="[Texto]"/>
      <dgm:spPr/>
      <dgm:t>
        <a:bodyPr/>
        <a:lstStyle/>
        <a:p>
          <a:r>
            <a:rPr lang="es-ES" baseline="0" dirty="0" smtClean="0"/>
            <a:t>G2</a:t>
          </a:r>
          <a:r>
            <a:rPr lang="es-ES" baseline="-25000" dirty="0" smtClean="0"/>
            <a:t>3</a:t>
          </a:r>
          <a:endParaRPr lang="es-ES" baseline="-25000" dirty="0"/>
        </a:p>
      </dgm:t>
    </dgm:pt>
    <dgm:pt modelId="{D420A47A-4194-4E10-854F-FAB442FF92F3}" type="parTrans" cxnId="{01DDD526-DB0B-4BEB-B61C-164D88E15F63}">
      <dgm:prSet/>
      <dgm:spPr/>
      <dgm:t>
        <a:bodyPr/>
        <a:lstStyle/>
        <a:p>
          <a:endParaRPr lang="es-ES"/>
        </a:p>
      </dgm:t>
    </dgm:pt>
    <dgm:pt modelId="{95FB09B1-F7AB-4D7E-A04A-B3F534D56836}" type="sibTrans" cxnId="{01DDD526-DB0B-4BEB-B61C-164D88E15F63}">
      <dgm:prSet/>
      <dgm:spPr/>
      <dgm:t>
        <a:bodyPr/>
        <a:lstStyle/>
        <a:p>
          <a:endParaRPr lang="es-ES"/>
        </a:p>
      </dgm:t>
    </dgm:pt>
    <dgm:pt modelId="{D3E524F8-8013-43BD-8BD4-3004FDB25EC3}">
      <dgm:prSet phldrT="[Texto]"/>
      <dgm:spPr/>
      <dgm:t>
        <a:bodyPr/>
        <a:lstStyle/>
        <a:p>
          <a:r>
            <a:rPr lang="es-ES" baseline="0" dirty="0" smtClean="0"/>
            <a:t>Gn</a:t>
          </a:r>
          <a:r>
            <a:rPr lang="es-ES" baseline="-25000" dirty="0" smtClean="0"/>
            <a:t>3</a:t>
          </a:r>
          <a:endParaRPr lang="es-ES" baseline="-25000" dirty="0"/>
        </a:p>
      </dgm:t>
    </dgm:pt>
    <dgm:pt modelId="{82ABDF80-2032-404E-BEEF-59CC961593FD}" type="parTrans" cxnId="{23C318F2-8FDA-40E6-BC95-055B91AEC286}">
      <dgm:prSet/>
      <dgm:spPr/>
      <dgm:t>
        <a:bodyPr/>
        <a:lstStyle/>
        <a:p>
          <a:endParaRPr lang="es-ES"/>
        </a:p>
      </dgm:t>
    </dgm:pt>
    <dgm:pt modelId="{D14277D2-284D-44E9-8DEA-F971F57AEC0A}" type="sibTrans" cxnId="{23C318F2-8FDA-40E6-BC95-055B91AEC286}">
      <dgm:prSet/>
      <dgm:spPr/>
      <dgm:t>
        <a:bodyPr/>
        <a:lstStyle/>
        <a:p>
          <a:endParaRPr lang="es-ES"/>
        </a:p>
      </dgm:t>
    </dgm:pt>
    <dgm:pt modelId="{CA68E1DD-09A7-4CAC-880E-B223BFCCBC43}">
      <dgm:prSet phldrT="[Texto]" custT="1"/>
      <dgm:spPr/>
      <dgm:t>
        <a:bodyPr/>
        <a:lstStyle/>
        <a:p>
          <a:r>
            <a:rPr lang="es-ES" sz="4500" dirty="0" err="1" smtClean="0"/>
            <a:t>Gn</a:t>
          </a:r>
          <a:endParaRPr lang="es-ES" sz="4500" dirty="0"/>
        </a:p>
      </dgm:t>
    </dgm:pt>
    <dgm:pt modelId="{90409B87-8D9C-45E9-8E01-AC42C0BC9A39}" type="parTrans" cxnId="{FE11A880-9FD7-4044-AF0A-A63DAC50C42F}">
      <dgm:prSet/>
      <dgm:spPr/>
      <dgm:t>
        <a:bodyPr/>
        <a:lstStyle/>
        <a:p>
          <a:endParaRPr lang="es-ES"/>
        </a:p>
      </dgm:t>
    </dgm:pt>
    <dgm:pt modelId="{1119509B-1E30-4B80-B65E-280774FDEE5C}" type="sibTrans" cxnId="{FE11A880-9FD7-4044-AF0A-A63DAC50C42F}">
      <dgm:prSet/>
      <dgm:spPr/>
      <dgm:t>
        <a:bodyPr/>
        <a:lstStyle/>
        <a:p>
          <a:endParaRPr lang="es-ES"/>
        </a:p>
      </dgm:t>
    </dgm:pt>
    <dgm:pt modelId="{7D957390-4E3B-41EA-9115-B9D14060100B}">
      <dgm:prSet phldrT="[Texto]"/>
      <dgm:spPr/>
      <dgm:t>
        <a:bodyPr/>
        <a:lstStyle/>
        <a:p>
          <a:r>
            <a:rPr lang="es-ES" baseline="0" dirty="0" smtClean="0"/>
            <a:t>Gn</a:t>
          </a:r>
          <a:r>
            <a:rPr lang="es-ES" baseline="-25000" dirty="0" smtClean="0"/>
            <a:t>2</a:t>
          </a:r>
          <a:endParaRPr lang="es-ES" baseline="-25000" dirty="0"/>
        </a:p>
      </dgm:t>
    </dgm:pt>
    <dgm:pt modelId="{10D71DBC-394A-4F01-9E29-442A321953DB}" type="parTrans" cxnId="{008A3551-000A-420A-A22F-420298E33ED1}">
      <dgm:prSet/>
      <dgm:spPr/>
      <dgm:t>
        <a:bodyPr/>
        <a:lstStyle/>
        <a:p>
          <a:endParaRPr lang="es-ES"/>
        </a:p>
      </dgm:t>
    </dgm:pt>
    <dgm:pt modelId="{96FAAA8B-CBA1-4569-B220-7E95F5C0D3A1}" type="sibTrans" cxnId="{008A3551-000A-420A-A22F-420298E33ED1}">
      <dgm:prSet/>
      <dgm:spPr/>
      <dgm:t>
        <a:bodyPr/>
        <a:lstStyle/>
        <a:p>
          <a:endParaRPr lang="es-ES"/>
        </a:p>
      </dgm:t>
    </dgm:pt>
    <dgm:pt modelId="{F0086222-27B4-46E1-87FB-963A7DB5C94C}">
      <dgm:prSet phldrT="[Texto]"/>
      <dgm:spPr/>
      <dgm:t>
        <a:bodyPr/>
        <a:lstStyle/>
        <a:p>
          <a:r>
            <a:rPr lang="es-ES" baseline="0" dirty="0" smtClean="0"/>
            <a:t>Gn</a:t>
          </a:r>
          <a:r>
            <a:rPr lang="es-ES" baseline="-25000" dirty="0" smtClean="0"/>
            <a:t>1</a:t>
          </a:r>
          <a:endParaRPr lang="es-ES" baseline="-25000" dirty="0"/>
        </a:p>
      </dgm:t>
    </dgm:pt>
    <dgm:pt modelId="{CEE737D2-0B1D-4560-9F73-2C0745BCA619}" type="parTrans" cxnId="{3DA66DF9-C4CA-4338-856A-66C4919208DA}">
      <dgm:prSet/>
      <dgm:spPr/>
      <dgm:t>
        <a:bodyPr/>
        <a:lstStyle/>
        <a:p>
          <a:endParaRPr lang="es-ES"/>
        </a:p>
      </dgm:t>
    </dgm:pt>
    <dgm:pt modelId="{DC1BC87A-31E1-425D-82B0-F53D1E41EED4}" type="sibTrans" cxnId="{3DA66DF9-C4CA-4338-856A-66C4919208DA}">
      <dgm:prSet/>
      <dgm:spPr/>
      <dgm:t>
        <a:bodyPr/>
        <a:lstStyle/>
        <a:p>
          <a:endParaRPr lang="es-ES"/>
        </a:p>
      </dgm:t>
    </dgm:pt>
    <dgm:pt modelId="{45966AB8-D513-4EAE-8B4B-D3F202FEB16B}" type="pres">
      <dgm:prSet presAssocID="{DBD98F9D-4616-4961-9EE1-7104D6B91C1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2893BB-CEBE-4499-BBB5-D39684A05A0F}" type="pres">
      <dgm:prSet presAssocID="{01812E63-196F-459C-B2E5-BFABDB983290}" presName="compNode" presStyleCnt="0"/>
      <dgm:spPr/>
      <dgm:t>
        <a:bodyPr/>
        <a:lstStyle/>
        <a:p>
          <a:endParaRPr lang="es-ES"/>
        </a:p>
      </dgm:t>
    </dgm:pt>
    <dgm:pt modelId="{5ED8150B-9A07-4629-897F-AE7427D0275F}" type="pres">
      <dgm:prSet presAssocID="{01812E63-196F-459C-B2E5-BFABDB983290}" presName="aNode" presStyleLbl="bgShp" presStyleIdx="0" presStyleCnt="4" custLinFactNeighborY="-1887"/>
      <dgm:spPr/>
      <dgm:t>
        <a:bodyPr/>
        <a:lstStyle/>
        <a:p>
          <a:endParaRPr lang="es-ES"/>
        </a:p>
      </dgm:t>
    </dgm:pt>
    <dgm:pt modelId="{52B853D4-3DB9-4069-86E0-D43EE9558E44}" type="pres">
      <dgm:prSet presAssocID="{01812E63-196F-459C-B2E5-BFABDB983290}" presName="textNode" presStyleLbl="bgShp" presStyleIdx="0" presStyleCnt="4"/>
      <dgm:spPr/>
      <dgm:t>
        <a:bodyPr/>
        <a:lstStyle/>
        <a:p>
          <a:endParaRPr lang="es-ES"/>
        </a:p>
      </dgm:t>
    </dgm:pt>
    <dgm:pt modelId="{9CC7BCAF-7790-4622-AD68-8FC7BE4D4F32}" type="pres">
      <dgm:prSet presAssocID="{01812E63-196F-459C-B2E5-BFABDB983290}" presName="compChildNode" presStyleCnt="0"/>
      <dgm:spPr/>
      <dgm:t>
        <a:bodyPr/>
        <a:lstStyle/>
        <a:p>
          <a:endParaRPr lang="es-ES"/>
        </a:p>
      </dgm:t>
    </dgm:pt>
    <dgm:pt modelId="{0F548078-AF77-49CB-9081-CA5D215C3AA3}" type="pres">
      <dgm:prSet presAssocID="{01812E63-196F-459C-B2E5-BFABDB983290}" presName="theInnerList" presStyleCnt="0"/>
      <dgm:spPr/>
      <dgm:t>
        <a:bodyPr/>
        <a:lstStyle/>
        <a:p>
          <a:endParaRPr lang="es-ES"/>
        </a:p>
      </dgm:t>
    </dgm:pt>
    <dgm:pt modelId="{E573D175-283E-48FA-897D-23A69694FEE6}" type="pres">
      <dgm:prSet presAssocID="{80F23713-9CA5-4197-8112-D1AC59F6C5A1}" presName="child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92E230-0237-4085-B7E1-A4118DAE1924}" type="pres">
      <dgm:prSet presAssocID="{80F23713-9CA5-4197-8112-D1AC59F6C5A1}" presName="aSpace2" presStyleCnt="0"/>
      <dgm:spPr/>
      <dgm:t>
        <a:bodyPr/>
        <a:lstStyle/>
        <a:p>
          <a:endParaRPr lang="es-ES"/>
        </a:p>
      </dgm:t>
    </dgm:pt>
    <dgm:pt modelId="{839DB50F-7A48-4311-A2E4-209A7524ACD7}" type="pres">
      <dgm:prSet presAssocID="{9B0837BE-5CBC-4C8F-87CE-57D6188C4574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FD5EC8-7595-488F-9378-6F1DD879EC75}" type="pres">
      <dgm:prSet presAssocID="{9B0837BE-5CBC-4C8F-87CE-57D6188C4574}" presName="aSpace2" presStyleCnt="0"/>
      <dgm:spPr/>
      <dgm:t>
        <a:bodyPr/>
        <a:lstStyle/>
        <a:p>
          <a:endParaRPr lang="es-ES"/>
        </a:p>
      </dgm:t>
    </dgm:pt>
    <dgm:pt modelId="{094AB8EB-CF66-4A6A-B545-31FA6DC694A4}" type="pres">
      <dgm:prSet presAssocID="{C67E39E9-CDEB-47DF-BABA-0F591C46CD04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C13F31-3F91-4CAB-B89E-1E8A94DCDF84}" type="pres">
      <dgm:prSet presAssocID="{C67E39E9-CDEB-47DF-BABA-0F591C46CD04}" presName="aSpace2" presStyleCnt="0"/>
      <dgm:spPr/>
      <dgm:t>
        <a:bodyPr/>
        <a:lstStyle/>
        <a:p>
          <a:endParaRPr lang="es-ES"/>
        </a:p>
      </dgm:t>
    </dgm:pt>
    <dgm:pt modelId="{4C73419F-5B82-4495-9951-AFFE8A991876}" type="pres">
      <dgm:prSet presAssocID="{34F0D3EE-4C9A-4461-B21E-C249C501D6A7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26AE61-7AA6-4675-BB48-CEA940829776}" type="pres">
      <dgm:prSet presAssocID="{01812E63-196F-459C-B2E5-BFABDB983290}" presName="aSpace" presStyleCnt="0"/>
      <dgm:spPr/>
      <dgm:t>
        <a:bodyPr/>
        <a:lstStyle/>
        <a:p>
          <a:endParaRPr lang="es-ES"/>
        </a:p>
      </dgm:t>
    </dgm:pt>
    <dgm:pt modelId="{CD370FCE-6E75-40C5-994D-162BE42E443A}" type="pres">
      <dgm:prSet presAssocID="{D726D001-AB85-48A4-B6F1-DD77F818741A}" presName="compNode" presStyleCnt="0"/>
      <dgm:spPr/>
      <dgm:t>
        <a:bodyPr/>
        <a:lstStyle/>
        <a:p>
          <a:endParaRPr lang="es-ES"/>
        </a:p>
      </dgm:t>
    </dgm:pt>
    <dgm:pt modelId="{05829677-276F-4B9A-AD5D-04C4C73B4258}" type="pres">
      <dgm:prSet presAssocID="{D726D001-AB85-48A4-B6F1-DD77F818741A}" presName="aNode" presStyleLbl="bgShp" presStyleIdx="1" presStyleCnt="4" custLinFactNeighborX="-275" custLinFactNeighborY="11663"/>
      <dgm:spPr/>
      <dgm:t>
        <a:bodyPr/>
        <a:lstStyle/>
        <a:p>
          <a:endParaRPr lang="es-ES"/>
        </a:p>
      </dgm:t>
    </dgm:pt>
    <dgm:pt modelId="{6313A1E6-53D2-41BF-972C-6580F5A45DAD}" type="pres">
      <dgm:prSet presAssocID="{D726D001-AB85-48A4-B6F1-DD77F818741A}" presName="textNode" presStyleLbl="bgShp" presStyleIdx="1" presStyleCnt="4"/>
      <dgm:spPr/>
      <dgm:t>
        <a:bodyPr/>
        <a:lstStyle/>
        <a:p>
          <a:endParaRPr lang="es-ES"/>
        </a:p>
      </dgm:t>
    </dgm:pt>
    <dgm:pt modelId="{84CE4970-5AF8-4194-BC8C-DB3992C3D9C0}" type="pres">
      <dgm:prSet presAssocID="{D726D001-AB85-48A4-B6F1-DD77F818741A}" presName="compChildNode" presStyleCnt="0"/>
      <dgm:spPr/>
      <dgm:t>
        <a:bodyPr/>
        <a:lstStyle/>
        <a:p>
          <a:endParaRPr lang="es-ES"/>
        </a:p>
      </dgm:t>
    </dgm:pt>
    <dgm:pt modelId="{6C58960A-97D0-4DD2-81E4-8B228962C7C2}" type="pres">
      <dgm:prSet presAssocID="{D726D001-AB85-48A4-B6F1-DD77F818741A}" presName="theInnerList" presStyleCnt="0"/>
      <dgm:spPr/>
      <dgm:t>
        <a:bodyPr/>
        <a:lstStyle/>
        <a:p>
          <a:endParaRPr lang="es-ES"/>
        </a:p>
      </dgm:t>
    </dgm:pt>
    <dgm:pt modelId="{C7F5464C-21C3-4CD3-B60C-C01A60B119B5}" type="pres">
      <dgm:prSet presAssocID="{7C54B350-D930-4291-A0AD-FC8264EB4E87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DE8CAD-5875-46CF-8E62-0A64ADB320A8}" type="pres">
      <dgm:prSet presAssocID="{7C54B350-D930-4291-A0AD-FC8264EB4E87}" presName="aSpace2" presStyleCnt="0"/>
      <dgm:spPr/>
      <dgm:t>
        <a:bodyPr/>
        <a:lstStyle/>
        <a:p>
          <a:endParaRPr lang="es-ES"/>
        </a:p>
      </dgm:t>
    </dgm:pt>
    <dgm:pt modelId="{5C6A4BC2-D3EF-479F-922A-A173A9645493}" type="pres">
      <dgm:prSet presAssocID="{4FE6846C-BBB4-4A8F-960A-131B5A0804D1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F290E8-EFCB-470B-8490-0D00EEA04EC0}" type="pres">
      <dgm:prSet presAssocID="{4FE6846C-BBB4-4A8F-960A-131B5A0804D1}" presName="aSpace2" presStyleCnt="0"/>
      <dgm:spPr/>
      <dgm:t>
        <a:bodyPr/>
        <a:lstStyle/>
        <a:p>
          <a:endParaRPr lang="es-ES"/>
        </a:p>
      </dgm:t>
    </dgm:pt>
    <dgm:pt modelId="{23683527-1145-4F5E-9D28-8EA8DDD84C54}" type="pres">
      <dgm:prSet presAssocID="{CC72431E-4390-4AA7-B45C-373B8C74AAAE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5D5550-0975-4464-AD56-80685CF4D2C6}" type="pres">
      <dgm:prSet presAssocID="{CC72431E-4390-4AA7-B45C-373B8C74AAAE}" presName="aSpace2" presStyleCnt="0"/>
      <dgm:spPr/>
      <dgm:t>
        <a:bodyPr/>
        <a:lstStyle/>
        <a:p>
          <a:endParaRPr lang="es-ES"/>
        </a:p>
      </dgm:t>
    </dgm:pt>
    <dgm:pt modelId="{72100D07-203C-4E2A-942E-FE3AB6D415D7}" type="pres">
      <dgm:prSet presAssocID="{4B60E05B-3FB7-4EC9-BB10-02280387FCD1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1FB136-AEC2-480D-9E3C-EFDEC9EDB4AC}" type="pres">
      <dgm:prSet presAssocID="{D726D001-AB85-48A4-B6F1-DD77F818741A}" presName="aSpace" presStyleCnt="0"/>
      <dgm:spPr/>
      <dgm:t>
        <a:bodyPr/>
        <a:lstStyle/>
        <a:p>
          <a:endParaRPr lang="es-ES"/>
        </a:p>
      </dgm:t>
    </dgm:pt>
    <dgm:pt modelId="{D9C37D1D-CFB8-4823-A951-9BDFC499C63B}" type="pres">
      <dgm:prSet presAssocID="{59C552BE-F3D8-43DF-8E5A-D83249E88B12}" presName="compNode" presStyleCnt="0"/>
      <dgm:spPr/>
      <dgm:t>
        <a:bodyPr/>
        <a:lstStyle/>
        <a:p>
          <a:endParaRPr lang="es-ES"/>
        </a:p>
      </dgm:t>
    </dgm:pt>
    <dgm:pt modelId="{C1DE8A1C-47A4-463E-AFD6-0450F8F99049}" type="pres">
      <dgm:prSet presAssocID="{59C552BE-F3D8-43DF-8E5A-D83249E88B12}" presName="aNode" presStyleLbl="bgShp" presStyleIdx="2" presStyleCnt="4"/>
      <dgm:spPr/>
      <dgm:t>
        <a:bodyPr/>
        <a:lstStyle/>
        <a:p>
          <a:endParaRPr lang="es-ES"/>
        </a:p>
      </dgm:t>
    </dgm:pt>
    <dgm:pt modelId="{72CEFEB9-7C86-4D14-9827-3C4E4970EE10}" type="pres">
      <dgm:prSet presAssocID="{59C552BE-F3D8-43DF-8E5A-D83249E88B12}" presName="textNode" presStyleLbl="bgShp" presStyleIdx="2" presStyleCnt="4"/>
      <dgm:spPr/>
      <dgm:t>
        <a:bodyPr/>
        <a:lstStyle/>
        <a:p>
          <a:endParaRPr lang="es-ES"/>
        </a:p>
      </dgm:t>
    </dgm:pt>
    <dgm:pt modelId="{AD3CE004-CA4C-42A7-B3E7-892DB20DB0C3}" type="pres">
      <dgm:prSet presAssocID="{59C552BE-F3D8-43DF-8E5A-D83249E88B12}" presName="compChildNode" presStyleCnt="0"/>
      <dgm:spPr/>
      <dgm:t>
        <a:bodyPr/>
        <a:lstStyle/>
        <a:p>
          <a:endParaRPr lang="es-ES"/>
        </a:p>
      </dgm:t>
    </dgm:pt>
    <dgm:pt modelId="{BB72A265-4D82-489E-8007-39127ABF2B40}" type="pres">
      <dgm:prSet presAssocID="{59C552BE-F3D8-43DF-8E5A-D83249E88B12}" presName="theInnerList" presStyleCnt="0"/>
      <dgm:spPr/>
      <dgm:t>
        <a:bodyPr/>
        <a:lstStyle/>
        <a:p>
          <a:endParaRPr lang="es-ES"/>
        </a:p>
      </dgm:t>
    </dgm:pt>
    <dgm:pt modelId="{ED00D5BD-4562-4FC1-A9CC-8C0A66F49F9F}" type="pres">
      <dgm:prSet presAssocID="{59C552BE-F3D8-43DF-8E5A-D83249E88B12}" presName="aSpace" presStyleCnt="0"/>
      <dgm:spPr/>
      <dgm:t>
        <a:bodyPr/>
        <a:lstStyle/>
        <a:p>
          <a:endParaRPr lang="es-ES"/>
        </a:p>
      </dgm:t>
    </dgm:pt>
    <dgm:pt modelId="{613B9630-E740-4ADD-90BF-42FF9F44DF30}" type="pres">
      <dgm:prSet presAssocID="{CA68E1DD-09A7-4CAC-880E-B223BFCCBC43}" presName="compNode" presStyleCnt="0"/>
      <dgm:spPr/>
      <dgm:t>
        <a:bodyPr/>
        <a:lstStyle/>
        <a:p>
          <a:endParaRPr lang="es-ES"/>
        </a:p>
      </dgm:t>
    </dgm:pt>
    <dgm:pt modelId="{6B3C6187-A058-4662-8A1C-FF953E387E56}" type="pres">
      <dgm:prSet presAssocID="{CA68E1DD-09A7-4CAC-880E-B223BFCCBC43}" presName="aNode" presStyleLbl="bgShp" presStyleIdx="3" presStyleCnt="4"/>
      <dgm:spPr/>
      <dgm:t>
        <a:bodyPr/>
        <a:lstStyle/>
        <a:p>
          <a:endParaRPr lang="es-ES"/>
        </a:p>
      </dgm:t>
    </dgm:pt>
    <dgm:pt modelId="{302D066E-9973-45FF-A8AC-5BB5CC7D4C62}" type="pres">
      <dgm:prSet presAssocID="{CA68E1DD-09A7-4CAC-880E-B223BFCCBC43}" presName="textNode" presStyleLbl="bgShp" presStyleIdx="3" presStyleCnt="4"/>
      <dgm:spPr/>
      <dgm:t>
        <a:bodyPr/>
        <a:lstStyle/>
        <a:p>
          <a:endParaRPr lang="es-ES"/>
        </a:p>
      </dgm:t>
    </dgm:pt>
    <dgm:pt modelId="{1BDDC520-7331-4B36-B21A-2A56F186BF24}" type="pres">
      <dgm:prSet presAssocID="{CA68E1DD-09A7-4CAC-880E-B223BFCCBC43}" presName="compChildNode" presStyleCnt="0"/>
      <dgm:spPr/>
      <dgm:t>
        <a:bodyPr/>
        <a:lstStyle/>
        <a:p>
          <a:endParaRPr lang="es-ES"/>
        </a:p>
      </dgm:t>
    </dgm:pt>
    <dgm:pt modelId="{4375AD34-5A79-4E25-B646-F09C3E15F528}" type="pres">
      <dgm:prSet presAssocID="{CA68E1DD-09A7-4CAC-880E-B223BFCCBC43}" presName="theInnerList" presStyleCnt="0"/>
      <dgm:spPr/>
      <dgm:t>
        <a:bodyPr/>
        <a:lstStyle/>
        <a:p>
          <a:endParaRPr lang="es-ES"/>
        </a:p>
      </dgm:t>
    </dgm:pt>
    <dgm:pt modelId="{76179DDE-87EF-455A-9934-3C5EBB95D8C4}" type="pres">
      <dgm:prSet presAssocID="{F0086222-27B4-46E1-87FB-963A7DB5C94C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F7F736-B84A-4794-8F65-F983A572E49B}" type="pres">
      <dgm:prSet presAssocID="{F0086222-27B4-46E1-87FB-963A7DB5C94C}" presName="aSpace2" presStyleCnt="0"/>
      <dgm:spPr/>
      <dgm:t>
        <a:bodyPr/>
        <a:lstStyle/>
        <a:p>
          <a:endParaRPr lang="es-ES"/>
        </a:p>
      </dgm:t>
    </dgm:pt>
    <dgm:pt modelId="{FA817368-67C1-445A-9941-A46EBF87FCE4}" type="pres">
      <dgm:prSet presAssocID="{7D957390-4E3B-41EA-9115-B9D14060100B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738A5D-28E1-4619-8097-C9BA2E3E31D2}" type="pres">
      <dgm:prSet presAssocID="{7D957390-4E3B-41EA-9115-B9D14060100B}" presName="aSpace2" presStyleCnt="0"/>
      <dgm:spPr/>
      <dgm:t>
        <a:bodyPr/>
        <a:lstStyle/>
        <a:p>
          <a:endParaRPr lang="es-ES"/>
        </a:p>
      </dgm:t>
    </dgm:pt>
    <dgm:pt modelId="{00E717B3-E50F-4632-ADAB-CB0C4DB36D6F}" type="pres">
      <dgm:prSet presAssocID="{D3E524F8-8013-43BD-8BD4-3004FDB25EC3}" presName="child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EB246E7-544A-4611-8B79-843830D56926}" srcId="{DBD98F9D-4616-4961-9EE1-7104D6B91C12}" destId="{59C552BE-F3D8-43DF-8E5A-D83249E88B12}" srcOrd="2" destOrd="0" parTransId="{8819D8F7-C336-42E3-8C2F-CF46866D6E2A}" sibTransId="{543BE424-65CF-4EF1-843E-90894ABE656F}"/>
    <dgm:cxn modelId="{8D511405-956A-4826-9FDC-8F0959F609AE}" type="presOf" srcId="{DBD98F9D-4616-4961-9EE1-7104D6B91C12}" destId="{45966AB8-D513-4EAE-8B4B-D3F202FEB16B}" srcOrd="0" destOrd="0" presId="urn:microsoft.com/office/officeart/2005/8/layout/lProcess2"/>
    <dgm:cxn modelId="{3C02F5D2-7349-4486-88BE-78BC822F1312}" type="presOf" srcId="{9B0837BE-5CBC-4C8F-87CE-57D6188C4574}" destId="{839DB50F-7A48-4311-A2E4-209A7524ACD7}" srcOrd="0" destOrd="0" presId="urn:microsoft.com/office/officeart/2005/8/layout/lProcess2"/>
    <dgm:cxn modelId="{3FDF30D4-B181-4E99-AEBD-367A2B8879F6}" type="presOf" srcId="{F0086222-27B4-46E1-87FB-963A7DB5C94C}" destId="{76179DDE-87EF-455A-9934-3C5EBB95D8C4}" srcOrd="0" destOrd="0" presId="urn:microsoft.com/office/officeart/2005/8/layout/lProcess2"/>
    <dgm:cxn modelId="{CA1DF487-F01B-4486-A7A1-B856C8B6C146}" type="presOf" srcId="{C67E39E9-CDEB-47DF-BABA-0F591C46CD04}" destId="{094AB8EB-CF66-4A6A-B545-31FA6DC694A4}" srcOrd="0" destOrd="0" presId="urn:microsoft.com/office/officeart/2005/8/layout/lProcess2"/>
    <dgm:cxn modelId="{3DA66DF9-C4CA-4338-856A-66C4919208DA}" srcId="{CA68E1DD-09A7-4CAC-880E-B223BFCCBC43}" destId="{F0086222-27B4-46E1-87FB-963A7DB5C94C}" srcOrd="0" destOrd="0" parTransId="{CEE737D2-0B1D-4560-9F73-2C0745BCA619}" sibTransId="{DC1BC87A-31E1-425D-82B0-F53D1E41EED4}"/>
    <dgm:cxn modelId="{EC6DC210-A8E9-44B7-9005-5808C7A562F9}" type="presOf" srcId="{7D957390-4E3B-41EA-9115-B9D14060100B}" destId="{FA817368-67C1-445A-9941-A46EBF87FCE4}" srcOrd="0" destOrd="0" presId="urn:microsoft.com/office/officeart/2005/8/layout/lProcess2"/>
    <dgm:cxn modelId="{64185F6F-69D5-488B-A71D-789BDA13B84F}" srcId="{01812E63-196F-459C-B2E5-BFABDB983290}" destId="{80F23713-9CA5-4197-8112-D1AC59F6C5A1}" srcOrd="0" destOrd="0" parTransId="{0C0A5EDA-3ADD-40F8-A425-ECA1D0E87400}" sibTransId="{2AD69071-BE3F-4DCB-846E-FB7B8B59C33B}"/>
    <dgm:cxn modelId="{A59A4871-BF6A-4B46-BDEE-645B8F545859}" type="presOf" srcId="{D726D001-AB85-48A4-B6F1-DD77F818741A}" destId="{6313A1E6-53D2-41BF-972C-6580F5A45DAD}" srcOrd="1" destOrd="0" presId="urn:microsoft.com/office/officeart/2005/8/layout/lProcess2"/>
    <dgm:cxn modelId="{2133C26D-C36C-4B48-8B1D-0D5C7E6BDE4D}" type="presOf" srcId="{59C552BE-F3D8-43DF-8E5A-D83249E88B12}" destId="{72CEFEB9-7C86-4D14-9827-3C4E4970EE10}" srcOrd="1" destOrd="0" presId="urn:microsoft.com/office/officeart/2005/8/layout/lProcess2"/>
    <dgm:cxn modelId="{11C23E43-DDCF-4372-9D40-D57F36FB360A}" type="presOf" srcId="{01812E63-196F-459C-B2E5-BFABDB983290}" destId="{52B853D4-3DB9-4069-86E0-D43EE9558E44}" srcOrd="1" destOrd="0" presId="urn:microsoft.com/office/officeart/2005/8/layout/lProcess2"/>
    <dgm:cxn modelId="{97CD2206-DAA1-4481-B4C7-160C8FD4CA2D}" type="presOf" srcId="{4FE6846C-BBB4-4A8F-960A-131B5A0804D1}" destId="{5C6A4BC2-D3EF-479F-922A-A173A9645493}" srcOrd="0" destOrd="0" presId="urn:microsoft.com/office/officeart/2005/8/layout/lProcess2"/>
    <dgm:cxn modelId="{13D429A3-8048-47EC-9B58-8E0071659716}" type="presOf" srcId="{01812E63-196F-459C-B2E5-BFABDB983290}" destId="{5ED8150B-9A07-4629-897F-AE7427D0275F}" srcOrd="0" destOrd="0" presId="urn:microsoft.com/office/officeart/2005/8/layout/lProcess2"/>
    <dgm:cxn modelId="{008A3551-000A-420A-A22F-420298E33ED1}" srcId="{CA68E1DD-09A7-4CAC-880E-B223BFCCBC43}" destId="{7D957390-4E3B-41EA-9115-B9D14060100B}" srcOrd="1" destOrd="0" parTransId="{10D71DBC-394A-4F01-9E29-442A321953DB}" sibTransId="{96FAAA8B-CBA1-4569-B220-7E95F5C0D3A1}"/>
    <dgm:cxn modelId="{F3247DE4-58E0-4EAF-B829-9AF92801C5E5}" srcId="{DBD98F9D-4616-4961-9EE1-7104D6B91C12}" destId="{D726D001-AB85-48A4-B6F1-DD77F818741A}" srcOrd="1" destOrd="0" parTransId="{ADFCA35A-B0D4-4CD0-9C42-7F842A09AFC3}" sibTransId="{43521BF0-32A6-4492-B387-8B37EA7F460B}"/>
    <dgm:cxn modelId="{01DDD526-DB0B-4BEB-B61C-164D88E15F63}" srcId="{D726D001-AB85-48A4-B6F1-DD77F818741A}" destId="{4B60E05B-3FB7-4EC9-BB10-02280387FCD1}" srcOrd="3" destOrd="0" parTransId="{D420A47A-4194-4E10-854F-FAB442FF92F3}" sibTransId="{95FB09B1-F7AB-4D7E-A04A-B3F534D56836}"/>
    <dgm:cxn modelId="{FA75FFDA-2BEF-4549-B404-AC14009B6224}" srcId="{DBD98F9D-4616-4961-9EE1-7104D6B91C12}" destId="{01812E63-196F-459C-B2E5-BFABDB983290}" srcOrd="0" destOrd="0" parTransId="{9FAE2BDC-C8C9-4BDA-83FD-0B45F1FD2C22}" sibTransId="{6B7419B1-0E94-4C5E-BF41-4B14DB986A92}"/>
    <dgm:cxn modelId="{D00A0F4F-B91B-41AB-8528-2D720BBBB5D0}" type="presOf" srcId="{CA68E1DD-09A7-4CAC-880E-B223BFCCBC43}" destId="{6B3C6187-A058-4662-8A1C-FF953E387E56}" srcOrd="0" destOrd="0" presId="urn:microsoft.com/office/officeart/2005/8/layout/lProcess2"/>
    <dgm:cxn modelId="{B4325A16-1AA5-43F9-95D9-2463943F49BE}" srcId="{D726D001-AB85-48A4-B6F1-DD77F818741A}" destId="{7C54B350-D930-4291-A0AD-FC8264EB4E87}" srcOrd="0" destOrd="0" parTransId="{44A1339E-C8FF-471E-A6E7-5601CCAD08D1}" sibTransId="{26FAAA4A-6285-49D6-93EF-25000958E3B6}"/>
    <dgm:cxn modelId="{A244DC30-D420-47BF-B9A6-18BEBBF7FA98}" type="presOf" srcId="{34F0D3EE-4C9A-4461-B21E-C249C501D6A7}" destId="{4C73419F-5B82-4495-9951-AFFE8A991876}" srcOrd="0" destOrd="0" presId="urn:microsoft.com/office/officeart/2005/8/layout/lProcess2"/>
    <dgm:cxn modelId="{FE4B17B9-ED4A-4A91-8EA6-816E556300D8}" type="presOf" srcId="{D3E524F8-8013-43BD-8BD4-3004FDB25EC3}" destId="{00E717B3-E50F-4632-ADAB-CB0C4DB36D6F}" srcOrd="0" destOrd="0" presId="urn:microsoft.com/office/officeart/2005/8/layout/lProcess2"/>
    <dgm:cxn modelId="{8539C791-85E0-424B-963B-67B496128B42}" type="presOf" srcId="{D726D001-AB85-48A4-B6F1-DD77F818741A}" destId="{05829677-276F-4B9A-AD5D-04C4C73B4258}" srcOrd="0" destOrd="0" presId="urn:microsoft.com/office/officeart/2005/8/layout/lProcess2"/>
    <dgm:cxn modelId="{2589C851-B155-4DA7-A88C-D22F010B7F70}" type="presOf" srcId="{CA68E1DD-09A7-4CAC-880E-B223BFCCBC43}" destId="{302D066E-9973-45FF-A8AC-5BB5CC7D4C62}" srcOrd="1" destOrd="0" presId="urn:microsoft.com/office/officeart/2005/8/layout/lProcess2"/>
    <dgm:cxn modelId="{955E4193-7C25-48D4-A4BE-50F3C36EDDC3}" type="presOf" srcId="{CC72431E-4390-4AA7-B45C-373B8C74AAAE}" destId="{23683527-1145-4F5E-9D28-8EA8DDD84C54}" srcOrd="0" destOrd="0" presId="urn:microsoft.com/office/officeart/2005/8/layout/lProcess2"/>
    <dgm:cxn modelId="{FE11A880-9FD7-4044-AF0A-A63DAC50C42F}" srcId="{DBD98F9D-4616-4961-9EE1-7104D6B91C12}" destId="{CA68E1DD-09A7-4CAC-880E-B223BFCCBC43}" srcOrd="3" destOrd="0" parTransId="{90409B87-8D9C-45E9-8E01-AC42C0BC9A39}" sibTransId="{1119509B-1E30-4B80-B65E-280774FDEE5C}"/>
    <dgm:cxn modelId="{23C318F2-8FDA-40E6-BC95-055B91AEC286}" srcId="{CA68E1DD-09A7-4CAC-880E-B223BFCCBC43}" destId="{D3E524F8-8013-43BD-8BD4-3004FDB25EC3}" srcOrd="2" destOrd="0" parTransId="{82ABDF80-2032-404E-BEEF-59CC961593FD}" sibTransId="{D14277D2-284D-44E9-8DEA-F971F57AEC0A}"/>
    <dgm:cxn modelId="{5E8A377B-A2D8-4782-8845-D394C791F865}" type="presOf" srcId="{7C54B350-D930-4291-A0AD-FC8264EB4E87}" destId="{C7F5464C-21C3-4CD3-B60C-C01A60B119B5}" srcOrd="0" destOrd="0" presId="urn:microsoft.com/office/officeart/2005/8/layout/lProcess2"/>
    <dgm:cxn modelId="{C03F6CE6-EA33-4A78-A888-2785CE8B9315}" srcId="{D726D001-AB85-48A4-B6F1-DD77F818741A}" destId="{4FE6846C-BBB4-4A8F-960A-131B5A0804D1}" srcOrd="1" destOrd="0" parTransId="{9DC6FE2F-3F05-45FD-9CF3-7B278DAEE397}" sibTransId="{46D6EF73-3906-44FD-BD12-D40A8B6C6EF5}"/>
    <dgm:cxn modelId="{6E2EF95D-1622-49BE-A715-03C07F1115EF}" type="presOf" srcId="{80F23713-9CA5-4197-8112-D1AC59F6C5A1}" destId="{E573D175-283E-48FA-897D-23A69694FEE6}" srcOrd="0" destOrd="0" presId="urn:microsoft.com/office/officeart/2005/8/layout/lProcess2"/>
    <dgm:cxn modelId="{7D7AB009-8894-478E-814A-9D8BC1391483}" srcId="{01812E63-196F-459C-B2E5-BFABDB983290}" destId="{9B0837BE-5CBC-4C8F-87CE-57D6188C4574}" srcOrd="1" destOrd="0" parTransId="{E09C8C12-3BAC-4297-9D19-FB9DAFC44058}" sibTransId="{E65A8AC7-227A-4F66-BB9D-6F40E8301D32}"/>
    <dgm:cxn modelId="{3F35FA33-5B34-4331-BA8C-7F8EAD4E6489}" srcId="{01812E63-196F-459C-B2E5-BFABDB983290}" destId="{C67E39E9-CDEB-47DF-BABA-0F591C46CD04}" srcOrd="2" destOrd="0" parTransId="{1638555B-6136-479B-AB87-92ECFEFE97F9}" sibTransId="{AA46EEAD-E8C2-41CA-9D1C-DD08343CD5AB}"/>
    <dgm:cxn modelId="{75B7EFE0-98CC-43AD-8BC7-881F858212F0}" type="presOf" srcId="{4B60E05B-3FB7-4EC9-BB10-02280387FCD1}" destId="{72100D07-203C-4E2A-942E-FE3AB6D415D7}" srcOrd="0" destOrd="0" presId="urn:microsoft.com/office/officeart/2005/8/layout/lProcess2"/>
    <dgm:cxn modelId="{558CA125-10A9-405E-8901-031DC26BA568}" srcId="{D726D001-AB85-48A4-B6F1-DD77F818741A}" destId="{CC72431E-4390-4AA7-B45C-373B8C74AAAE}" srcOrd="2" destOrd="0" parTransId="{2C40F76F-FF2B-43C7-872C-601A66AD697B}" sibTransId="{4FD62824-E429-4882-A6C1-B59E8A651B36}"/>
    <dgm:cxn modelId="{8D143CA4-CA78-4BF1-8A6B-830A988FD89B}" type="presOf" srcId="{59C552BE-F3D8-43DF-8E5A-D83249E88B12}" destId="{C1DE8A1C-47A4-463E-AFD6-0450F8F99049}" srcOrd="0" destOrd="0" presId="urn:microsoft.com/office/officeart/2005/8/layout/lProcess2"/>
    <dgm:cxn modelId="{2051F43F-91B8-4307-BA09-AE2239353DE7}" srcId="{01812E63-196F-459C-B2E5-BFABDB983290}" destId="{34F0D3EE-4C9A-4461-B21E-C249C501D6A7}" srcOrd="3" destOrd="0" parTransId="{BA2BFACF-C71C-4966-B00A-D8E6002120D2}" sibTransId="{BA9B25E4-3EF7-4C1B-A8AE-41EC9BBF4232}"/>
    <dgm:cxn modelId="{29CB7786-F7D4-4C6B-B503-B12A8FB8D0B0}" type="presParOf" srcId="{45966AB8-D513-4EAE-8B4B-D3F202FEB16B}" destId="{D12893BB-CEBE-4499-BBB5-D39684A05A0F}" srcOrd="0" destOrd="0" presId="urn:microsoft.com/office/officeart/2005/8/layout/lProcess2"/>
    <dgm:cxn modelId="{FA8D2CFF-5050-4FD6-BC67-9DDC0199CA74}" type="presParOf" srcId="{D12893BB-CEBE-4499-BBB5-D39684A05A0F}" destId="{5ED8150B-9A07-4629-897F-AE7427D0275F}" srcOrd="0" destOrd="0" presId="urn:microsoft.com/office/officeart/2005/8/layout/lProcess2"/>
    <dgm:cxn modelId="{FE69CA01-5F22-4968-A354-77EF37A64493}" type="presParOf" srcId="{D12893BB-CEBE-4499-BBB5-D39684A05A0F}" destId="{52B853D4-3DB9-4069-86E0-D43EE9558E44}" srcOrd="1" destOrd="0" presId="urn:microsoft.com/office/officeart/2005/8/layout/lProcess2"/>
    <dgm:cxn modelId="{B023A9B5-B4C4-4579-9B68-36D9A80FD6E1}" type="presParOf" srcId="{D12893BB-CEBE-4499-BBB5-D39684A05A0F}" destId="{9CC7BCAF-7790-4622-AD68-8FC7BE4D4F32}" srcOrd="2" destOrd="0" presId="urn:microsoft.com/office/officeart/2005/8/layout/lProcess2"/>
    <dgm:cxn modelId="{079398BF-F75D-4D9E-835C-AA5B8112D353}" type="presParOf" srcId="{9CC7BCAF-7790-4622-AD68-8FC7BE4D4F32}" destId="{0F548078-AF77-49CB-9081-CA5D215C3AA3}" srcOrd="0" destOrd="0" presId="urn:microsoft.com/office/officeart/2005/8/layout/lProcess2"/>
    <dgm:cxn modelId="{1A81FDB3-3FFA-4D87-92A4-F55FBA320BE0}" type="presParOf" srcId="{0F548078-AF77-49CB-9081-CA5D215C3AA3}" destId="{E573D175-283E-48FA-897D-23A69694FEE6}" srcOrd="0" destOrd="0" presId="urn:microsoft.com/office/officeart/2005/8/layout/lProcess2"/>
    <dgm:cxn modelId="{6287394E-DF19-47E5-B5B6-D7C18ECB42E3}" type="presParOf" srcId="{0F548078-AF77-49CB-9081-CA5D215C3AA3}" destId="{0E92E230-0237-4085-B7E1-A4118DAE1924}" srcOrd="1" destOrd="0" presId="urn:microsoft.com/office/officeart/2005/8/layout/lProcess2"/>
    <dgm:cxn modelId="{A8DE2604-AE16-4146-8BCF-52801CB2173B}" type="presParOf" srcId="{0F548078-AF77-49CB-9081-CA5D215C3AA3}" destId="{839DB50F-7A48-4311-A2E4-209A7524ACD7}" srcOrd="2" destOrd="0" presId="urn:microsoft.com/office/officeart/2005/8/layout/lProcess2"/>
    <dgm:cxn modelId="{239C4043-D5D2-4352-97BE-D6B7243F6A95}" type="presParOf" srcId="{0F548078-AF77-49CB-9081-CA5D215C3AA3}" destId="{6FFD5EC8-7595-488F-9378-6F1DD879EC75}" srcOrd="3" destOrd="0" presId="urn:microsoft.com/office/officeart/2005/8/layout/lProcess2"/>
    <dgm:cxn modelId="{351E2C5C-CA8B-4958-81AD-A3F4F74865B7}" type="presParOf" srcId="{0F548078-AF77-49CB-9081-CA5D215C3AA3}" destId="{094AB8EB-CF66-4A6A-B545-31FA6DC694A4}" srcOrd="4" destOrd="0" presId="urn:microsoft.com/office/officeart/2005/8/layout/lProcess2"/>
    <dgm:cxn modelId="{E29C2FED-0797-4DC5-9DCA-45183E258AC3}" type="presParOf" srcId="{0F548078-AF77-49CB-9081-CA5D215C3AA3}" destId="{8CC13F31-3F91-4CAB-B89E-1E8A94DCDF84}" srcOrd="5" destOrd="0" presId="urn:microsoft.com/office/officeart/2005/8/layout/lProcess2"/>
    <dgm:cxn modelId="{BCA54459-23B1-42DB-815B-58A5FE970723}" type="presParOf" srcId="{0F548078-AF77-49CB-9081-CA5D215C3AA3}" destId="{4C73419F-5B82-4495-9951-AFFE8A991876}" srcOrd="6" destOrd="0" presId="urn:microsoft.com/office/officeart/2005/8/layout/lProcess2"/>
    <dgm:cxn modelId="{14E66671-D7DA-4C07-98BF-CFC9A391B2B5}" type="presParOf" srcId="{45966AB8-D513-4EAE-8B4B-D3F202FEB16B}" destId="{E426AE61-7AA6-4675-BB48-CEA940829776}" srcOrd="1" destOrd="0" presId="urn:microsoft.com/office/officeart/2005/8/layout/lProcess2"/>
    <dgm:cxn modelId="{06EC4551-3CCC-49BE-9144-C5A10DD9D895}" type="presParOf" srcId="{45966AB8-D513-4EAE-8B4B-D3F202FEB16B}" destId="{CD370FCE-6E75-40C5-994D-162BE42E443A}" srcOrd="2" destOrd="0" presId="urn:microsoft.com/office/officeart/2005/8/layout/lProcess2"/>
    <dgm:cxn modelId="{82855F16-DA53-453C-A443-CB1C12C77942}" type="presParOf" srcId="{CD370FCE-6E75-40C5-994D-162BE42E443A}" destId="{05829677-276F-4B9A-AD5D-04C4C73B4258}" srcOrd="0" destOrd="0" presId="urn:microsoft.com/office/officeart/2005/8/layout/lProcess2"/>
    <dgm:cxn modelId="{D0F27442-F3F1-4092-B3AA-24A9D55CC2BC}" type="presParOf" srcId="{CD370FCE-6E75-40C5-994D-162BE42E443A}" destId="{6313A1E6-53D2-41BF-972C-6580F5A45DAD}" srcOrd="1" destOrd="0" presId="urn:microsoft.com/office/officeart/2005/8/layout/lProcess2"/>
    <dgm:cxn modelId="{A8D76770-9BA2-4331-A7CA-E67CFA514387}" type="presParOf" srcId="{CD370FCE-6E75-40C5-994D-162BE42E443A}" destId="{84CE4970-5AF8-4194-BC8C-DB3992C3D9C0}" srcOrd="2" destOrd="0" presId="urn:microsoft.com/office/officeart/2005/8/layout/lProcess2"/>
    <dgm:cxn modelId="{9E2EF3DE-B2E2-48A9-A3B2-FEF5B4B4BD30}" type="presParOf" srcId="{84CE4970-5AF8-4194-BC8C-DB3992C3D9C0}" destId="{6C58960A-97D0-4DD2-81E4-8B228962C7C2}" srcOrd="0" destOrd="0" presId="urn:microsoft.com/office/officeart/2005/8/layout/lProcess2"/>
    <dgm:cxn modelId="{63BD5222-AC5D-4D18-8084-FB0379DB2327}" type="presParOf" srcId="{6C58960A-97D0-4DD2-81E4-8B228962C7C2}" destId="{C7F5464C-21C3-4CD3-B60C-C01A60B119B5}" srcOrd="0" destOrd="0" presId="urn:microsoft.com/office/officeart/2005/8/layout/lProcess2"/>
    <dgm:cxn modelId="{B66D41CE-8E12-4BD3-96DF-68D497153FBA}" type="presParOf" srcId="{6C58960A-97D0-4DD2-81E4-8B228962C7C2}" destId="{36DE8CAD-5875-46CF-8E62-0A64ADB320A8}" srcOrd="1" destOrd="0" presId="urn:microsoft.com/office/officeart/2005/8/layout/lProcess2"/>
    <dgm:cxn modelId="{C6530AFD-F598-4995-BFF7-C50E78DD4108}" type="presParOf" srcId="{6C58960A-97D0-4DD2-81E4-8B228962C7C2}" destId="{5C6A4BC2-D3EF-479F-922A-A173A9645493}" srcOrd="2" destOrd="0" presId="urn:microsoft.com/office/officeart/2005/8/layout/lProcess2"/>
    <dgm:cxn modelId="{CA112698-059E-4672-8DB5-CED2D6E14E38}" type="presParOf" srcId="{6C58960A-97D0-4DD2-81E4-8B228962C7C2}" destId="{93F290E8-EFCB-470B-8490-0D00EEA04EC0}" srcOrd="3" destOrd="0" presId="urn:microsoft.com/office/officeart/2005/8/layout/lProcess2"/>
    <dgm:cxn modelId="{2532AE82-EFC6-46B5-BA63-5C4C6D30801D}" type="presParOf" srcId="{6C58960A-97D0-4DD2-81E4-8B228962C7C2}" destId="{23683527-1145-4F5E-9D28-8EA8DDD84C54}" srcOrd="4" destOrd="0" presId="urn:microsoft.com/office/officeart/2005/8/layout/lProcess2"/>
    <dgm:cxn modelId="{C090ACD3-2EB3-4D79-B23C-E1763534CCE3}" type="presParOf" srcId="{6C58960A-97D0-4DD2-81E4-8B228962C7C2}" destId="{095D5550-0975-4464-AD56-80685CF4D2C6}" srcOrd="5" destOrd="0" presId="urn:microsoft.com/office/officeart/2005/8/layout/lProcess2"/>
    <dgm:cxn modelId="{03228FEE-B059-4415-8C23-F883CC435CE6}" type="presParOf" srcId="{6C58960A-97D0-4DD2-81E4-8B228962C7C2}" destId="{72100D07-203C-4E2A-942E-FE3AB6D415D7}" srcOrd="6" destOrd="0" presId="urn:microsoft.com/office/officeart/2005/8/layout/lProcess2"/>
    <dgm:cxn modelId="{89477473-3C9B-41DD-97C4-3E87A8644CB8}" type="presParOf" srcId="{45966AB8-D513-4EAE-8B4B-D3F202FEB16B}" destId="{A01FB136-AEC2-480D-9E3C-EFDEC9EDB4AC}" srcOrd="3" destOrd="0" presId="urn:microsoft.com/office/officeart/2005/8/layout/lProcess2"/>
    <dgm:cxn modelId="{9BBC5C66-737B-4C2B-8FBB-ACF2937237D5}" type="presParOf" srcId="{45966AB8-D513-4EAE-8B4B-D3F202FEB16B}" destId="{D9C37D1D-CFB8-4823-A951-9BDFC499C63B}" srcOrd="4" destOrd="0" presId="urn:microsoft.com/office/officeart/2005/8/layout/lProcess2"/>
    <dgm:cxn modelId="{A380FA01-A77D-45F3-9F1D-FC26797ADCF8}" type="presParOf" srcId="{D9C37D1D-CFB8-4823-A951-9BDFC499C63B}" destId="{C1DE8A1C-47A4-463E-AFD6-0450F8F99049}" srcOrd="0" destOrd="0" presId="urn:microsoft.com/office/officeart/2005/8/layout/lProcess2"/>
    <dgm:cxn modelId="{CEE63A1F-0758-4F5D-8927-D135C44F278C}" type="presParOf" srcId="{D9C37D1D-CFB8-4823-A951-9BDFC499C63B}" destId="{72CEFEB9-7C86-4D14-9827-3C4E4970EE10}" srcOrd="1" destOrd="0" presId="urn:microsoft.com/office/officeart/2005/8/layout/lProcess2"/>
    <dgm:cxn modelId="{6CF8E7A4-AFBF-49BC-9B97-AE056FCB3981}" type="presParOf" srcId="{D9C37D1D-CFB8-4823-A951-9BDFC499C63B}" destId="{AD3CE004-CA4C-42A7-B3E7-892DB20DB0C3}" srcOrd="2" destOrd="0" presId="urn:microsoft.com/office/officeart/2005/8/layout/lProcess2"/>
    <dgm:cxn modelId="{6E8388E1-6F8E-4024-8D11-FD6A393CC23C}" type="presParOf" srcId="{AD3CE004-CA4C-42A7-B3E7-892DB20DB0C3}" destId="{BB72A265-4D82-489E-8007-39127ABF2B40}" srcOrd="0" destOrd="0" presId="urn:microsoft.com/office/officeart/2005/8/layout/lProcess2"/>
    <dgm:cxn modelId="{C2AAA988-FABC-4195-9AC5-ECFE4BE9A820}" type="presParOf" srcId="{45966AB8-D513-4EAE-8B4B-D3F202FEB16B}" destId="{ED00D5BD-4562-4FC1-A9CC-8C0A66F49F9F}" srcOrd="5" destOrd="0" presId="urn:microsoft.com/office/officeart/2005/8/layout/lProcess2"/>
    <dgm:cxn modelId="{B0EA11C5-ACA5-4A14-8EED-ED083742C2EE}" type="presParOf" srcId="{45966AB8-D513-4EAE-8B4B-D3F202FEB16B}" destId="{613B9630-E740-4ADD-90BF-42FF9F44DF30}" srcOrd="6" destOrd="0" presId="urn:microsoft.com/office/officeart/2005/8/layout/lProcess2"/>
    <dgm:cxn modelId="{C4241ADD-634B-49D5-998C-0607E1ACE101}" type="presParOf" srcId="{613B9630-E740-4ADD-90BF-42FF9F44DF30}" destId="{6B3C6187-A058-4662-8A1C-FF953E387E56}" srcOrd="0" destOrd="0" presId="urn:microsoft.com/office/officeart/2005/8/layout/lProcess2"/>
    <dgm:cxn modelId="{028A897B-62E5-4096-AD0C-D9660C78B41A}" type="presParOf" srcId="{613B9630-E740-4ADD-90BF-42FF9F44DF30}" destId="{302D066E-9973-45FF-A8AC-5BB5CC7D4C62}" srcOrd="1" destOrd="0" presId="urn:microsoft.com/office/officeart/2005/8/layout/lProcess2"/>
    <dgm:cxn modelId="{5B72748A-DF62-4567-A758-966E9E281525}" type="presParOf" srcId="{613B9630-E740-4ADD-90BF-42FF9F44DF30}" destId="{1BDDC520-7331-4B36-B21A-2A56F186BF24}" srcOrd="2" destOrd="0" presId="urn:microsoft.com/office/officeart/2005/8/layout/lProcess2"/>
    <dgm:cxn modelId="{2A9AD8A0-C596-4D44-A919-CBB9F4835ACD}" type="presParOf" srcId="{1BDDC520-7331-4B36-B21A-2A56F186BF24}" destId="{4375AD34-5A79-4E25-B646-F09C3E15F528}" srcOrd="0" destOrd="0" presId="urn:microsoft.com/office/officeart/2005/8/layout/lProcess2"/>
    <dgm:cxn modelId="{3EC560C5-A6E4-494F-8499-983D7A5E6D85}" type="presParOf" srcId="{4375AD34-5A79-4E25-B646-F09C3E15F528}" destId="{76179DDE-87EF-455A-9934-3C5EBB95D8C4}" srcOrd="0" destOrd="0" presId="urn:microsoft.com/office/officeart/2005/8/layout/lProcess2"/>
    <dgm:cxn modelId="{DCC3F2AC-53AF-4E93-996C-F59154A86CC4}" type="presParOf" srcId="{4375AD34-5A79-4E25-B646-F09C3E15F528}" destId="{08F7F736-B84A-4794-8F65-F983A572E49B}" srcOrd="1" destOrd="0" presId="urn:microsoft.com/office/officeart/2005/8/layout/lProcess2"/>
    <dgm:cxn modelId="{93BF0D6E-0D25-4171-A746-D3349BBCA09E}" type="presParOf" srcId="{4375AD34-5A79-4E25-B646-F09C3E15F528}" destId="{FA817368-67C1-445A-9941-A46EBF87FCE4}" srcOrd="2" destOrd="0" presId="urn:microsoft.com/office/officeart/2005/8/layout/lProcess2"/>
    <dgm:cxn modelId="{B9B0CB7E-12BB-477E-A463-1F7CC8D1950A}" type="presParOf" srcId="{4375AD34-5A79-4E25-B646-F09C3E15F528}" destId="{E9738A5D-28E1-4619-8097-C9BA2E3E31D2}" srcOrd="3" destOrd="0" presId="urn:microsoft.com/office/officeart/2005/8/layout/lProcess2"/>
    <dgm:cxn modelId="{571F0855-6B5B-4998-8A6D-D2D842033F29}" type="presParOf" srcId="{4375AD34-5A79-4E25-B646-F09C3E15F528}" destId="{00E717B3-E50F-4632-ADAB-CB0C4DB36D6F}" srcOrd="4" destOrd="0" presId="urn:microsoft.com/office/officeart/2005/8/layout/l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70125" y="13296900"/>
            <a:ext cx="25734963" cy="91757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41838" y="24255413"/>
            <a:ext cx="21191537" cy="109394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9777A1-FC55-4EC0-8040-7E3031910FA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B91EA-E4A5-4D5E-83EE-5A5D205D197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1572538" y="3805238"/>
            <a:ext cx="6432550" cy="342423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270125" y="3805238"/>
            <a:ext cx="19150013" cy="342423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EC0F1A-0A93-4105-98E6-6292F63356B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292EA-0D25-45F2-98AE-A8C3A070CA2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90775" y="27505025"/>
            <a:ext cx="25734963" cy="8501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390775" y="18141950"/>
            <a:ext cx="25734963" cy="93630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3DAFB5-E892-4A8D-98FC-D574C9A6A22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270125" y="12365038"/>
            <a:ext cx="12790488" cy="25682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5213013" y="12365038"/>
            <a:ext cx="12792075" cy="25682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79B4A-DDE9-4CDF-9002-FCCA6BA97DC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14475" y="1714500"/>
            <a:ext cx="27246263" cy="7134225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514475" y="9580563"/>
            <a:ext cx="13376275" cy="3994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514475" y="13574713"/>
            <a:ext cx="13376275" cy="24661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5379700" y="9580563"/>
            <a:ext cx="13381038" cy="3994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5379700" y="13574713"/>
            <a:ext cx="13381038" cy="24661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F28874-75B7-48A8-B39F-B1F683B9728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5858F-D856-455F-BE40-624A30F0287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ED1DDB-5A1B-4711-A13E-5026A1EF22D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14475" y="1704975"/>
            <a:ext cx="9959975" cy="7251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36400" y="1704975"/>
            <a:ext cx="16924338" cy="3653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514475" y="8956675"/>
            <a:ext cx="9959975" cy="292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A76876-43AE-413A-A3CD-D339A00DE14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34075" y="29962475"/>
            <a:ext cx="18165763" cy="35369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5934075" y="3824288"/>
            <a:ext cx="18165763" cy="25682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934075" y="33499425"/>
            <a:ext cx="18165763" cy="50244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594D79-CF94-44E9-8547-B8DF4A27174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0125" y="3805238"/>
            <a:ext cx="25734963" cy="713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588" tIns="208794" rIns="417588" bIns="208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0125" y="12365038"/>
            <a:ext cx="25734963" cy="256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588" tIns="208794" rIns="417588" bIns="208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70125" y="38998525"/>
            <a:ext cx="6307138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588" tIns="208794" rIns="417588" bIns="208794" numCol="1" anchor="t" anchorCtr="0" compatLnSpc="1">
            <a:prstTxWarp prst="textNoShape">
              <a:avLst/>
            </a:prstTxWarp>
          </a:bodyPr>
          <a:lstStyle>
            <a:lvl1pPr>
              <a:defRPr sz="6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4150" y="38998525"/>
            <a:ext cx="9586913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588" tIns="208794" rIns="417588" bIns="208794" numCol="1" anchor="t" anchorCtr="0" compatLnSpc="1">
            <a:prstTxWarp prst="textNoShape">
              <a:avLst/>
            </a:prstTxWarp>
          </a:bodyPr>
          <a:lstStyle>
            <a:lvl1pPr algn="ctr">
              <a:defRPr sz="6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7950" y="38998525"/>
            <a:ext cx="6307138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588" tIns="208794" rIns="417588" bIns="208794" numCol="1" anchor="t" anchorCtr="0" compatLnSpc="1">
            <a:prstTxWarp prst="textNoShape">
              <a:avLst/>
            </a:prstTxWarp>
          </a:bodyPr>
          <a:lstStyle>
            <a:lvl1pPr algn="r">
              <a:defRPr sz="6400"/>
            </a:lvl1pPr>
          </a:lstStyle>
          <a:p>
            <a:fld id="{8CA7B4D6-BF3B-42DA-8142-C91634D58462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ea typeface="ＭＳ Ｐゴシック" pitchFamily="-96" charset="-128"/>
        </a:defRPr>
      </a:lvl2pPr>
      <a:lvl3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ea typeface="ＭＳ Ｐゴシック" pitchFamily="-96" charset="-128"/>
        </a:defRPr>
      </a:lvl3pPr>
      <a:lvl4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ea typeface="ＭＳ Ｐゴシック" pitchFamily="-96" charset="-128"/>
        </a:defRPr>
      </a:lvl4pPr>
      <a:lvl5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ea typeface="ＭＳ Ｐゴシック" pitchFamily="-96" charset="-128"/>
        </a:defRPr>
      </a:lvl5pPr>
      <a:lvl6pPr marL="4572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ea typeface="ＭＳ Ｐゴシック" pitchFamily="-96" charset="-128"/>
        </a:defRPr>
      </a:lvl6pPr>
      <a:lvl7pPr marL="9144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ea typeface="ＭＳ Ｐゴシック" pitchFamily="-96" charset="-128"/>
        </a:defRPr>
      </a:lvl7pPr>
      <a:lvl8pPr marL="13716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ea typeface="ＭＳ Ｐゴシック" pitchFamily="-96" charset="-128"/>
        </a:defRPr>
      </a:lvl8pPr>
      <a:lvl9pPr marL="18288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ea typeface="ＭＳ Ｐゴシック" pitchFamily="-96" charset="-128"/>
        </a:defRPr>
      </a:lvl9pPr>
    </p:titleStyle>
    <p:bodyStyle>
      <a:lvl1pPr marL="1565275" indent="-1565275" algn="l" defTabSz="4175125" rtl="0" eaLnBrk="0" fontAlgn="base" hangingPunct="0">
        <a:spcBef>
          <a:spcPct val="20000"/>
        </a:spcBef>
        <a:spcAft>
          <a:spcPct val="0"/>
        </a:spcAft>
        <a:buChar char="•"/>
        <a:defRPr sz="14600">
          <a:solidFill>
            <a:schemeClr val="tx1"/>
          </a:solidFill>
          <a:latin typeface="+mn-lt"/>
          <a:ea typeface="+mn-ea"/>
          <a:cs typeface="+mn-cs"/>
        </a:defRPr>
      </a:lvl1pPr>
      <a:lvl2pPr marL="3392488" indent="-1304925" algn="l" defTabSz="4175125" rtl="0" eaLnBrk="0" fontAlgn="base" hangingPunct="0">
        <a:spcBef>
          <a:spcPct val="20000"/>
        </a:spcBef>
        <a:spcAft>
          <a:spcPct val="0"/>
        </a:spcAft>
        <a:buChar char="–"/>
        <a:defRPr sz="12800">
          <a:solidFill>
            <a:schemeClr val="tx1"/>
          </a:solidFill>
          <a:latin typeface="+mn-lt"/>
          <a:ea typeface="+mn-ea"/>
        </a:defRPr>
      </a:lvl2pPr>
      <a:lvl3pPr marL="5219700" indent="-1044575" algn="l" defTabSz="4175125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  <a:ea typeface="+mn-ea"/>
        </a:defRPr>
      </a:lvl3pPr>
      <a:lvl4pPr marL="7307263" indent="-1042988" algn="l" defTabSz="4175125" rtl="0" eaLnBrk="0" fontAlgn="base" hangingPunct="0">
        <a:spcBef>
          <a:spcPct val="20000"/>
        </a:spcBef>
        <a:spcAft>
          <a:spcPct val="0"/>
        </a:spcAft>
        <a:buChar char="–"/>
        <a:defRPr sz="9100">
          <a:solidFill>
            <a:schemeClr val="tx1"/>
          </a:solidFill>
          <a:latin typeface="+mn-lt"/>
          <a:ea typeface="+mn-ea"/>
        </a:defRPr>
      </a:lvl4pPr>
      <a:lvl5pPr marL="9396413" indent="-1044575" algn="l" defTabSz="4175125" rtl="0" eaLnBrk="0" fontAlgn="base" hangingPunct="0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ea typeface="+mn-ea"/>
        </a:defRPr>
      </a:lvl5pPr>
      <a:lvl6pPr marL="9853613" indent="-1044575" algn="l" defTabSz="4175125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ea typeface="+mn-ea"/>
        </a:defRPr>
      </a:lvl6pPr>
      <a:lvl7pPr marL="10310813" indent="-1044575" algn="l" defTabSz="4175125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ea typeface="+mn-ea"/>
        </a:defRPr>
      </a:lvl7pPr>
      <a:lvl8pPr marL="10768013" indent="-1044575" algn="l" defTabSz="4175125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ea typeface="+mn-ea"/>
        </a:defRPr>
      </a:lvl8pPr>
      <a:lvl9pPr marL="11225213" indent="-1044575" algn="l" defTabSz="4175125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6" Type="http://schemas.openxmlformats.org/officeDocument/2006/relationships/diagramQuickStyle" Target="../diagrams/quickStyl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diagramLayout" Target="../diagrams/layout1.xm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531813" y="531813"/>
            <a:ext cx="29208412" cy="41606787"/>
          </a:xfrm>
          <a:prstGeom prst="rect">
            <a:avLst/>
          </a:prstGeom>
          <a:solidFill>
            <a:srgbClr val="E7E8E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2051" name="Picture 4" descr="Fondos+_Top_V_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1813"/>
            <a:ext cx="29208413" cy="865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1064320" y="1042051"/>
            <a:ext cx="1714512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chemeClr val="bg1"/>
                </a:solidFill>
                <a:latin typeface="Foco" pitchFamily="1" charset="0"/>
              </a:rPr>
              <a:t>Antonio Hernández</a:t>
            </a:r>
            <a:r>
              <a:rPr lang="en-US" sz="3800" b="1" baseline="30000" dirty="0" smtClean="0">
                <a:solidFill>
                  <a:schemeClr val="bg1"/>
                </a:solidFill>
                <a:latin typeface="Foco" pitchFamily="1" charset="0"/>
              </a:rPr>
              <a:t>1,2</a:t>
            </a:r>
            <a:r>
              <a:rPr lang="en-US" sz="3800" b="1" dirty="0" smtClean="0">
                <a:solidFill>
                  <a:schemeClr val="bg1"/>
                </a:solidFill>
                <a:latin typeface="Foco" pitchFamily="1" charset="0"/>
              </a:rPr>
              <a:t>, </a:t>
            </a:r>
            <a:r>
              <a:rPr lang="en-US" sz="3800" b="1" dirty="0" smtClean="0">
                <a:solidFill>
                  <a:schemeClr val="bg1"/>
                </a:solidFill>
                <a:latin typeface="Foco" pitchFamily="1" charset="0"/>
              </a:rPr>
              <a:t>Miguel Reyes</a:t>
            </a:r>
            <a:r>
              <a:rPr lang="en-US" sz="3800" b="1" baseline="30000" dirty="0" smtClean="0">
                <a:solidFill>
                  <a:schemeClr val="bg1"/>
                </a:solidFill>
                <a:latin typeface="Foco" pitchFamily="1" charset="0"/>
              </a:rPr>
              <a:t>1,2</a:t>
            </a:r>
            <a:r>
              <a:rPr lang="en-US" sz="3800" b="1" dirty="0" smtClean="0">
                <a:solidFill>
                  <a:schemeClr val="bg1"/>
                </a:solidFill>
                <a:latin typeface="Foco" pitchFamily="1" charset="0"/>
              </a:rPr>
              <a:t>, </a:t>
            </a:r>
            <a:r>
              <a:rPr lang="en-US" sz="3800" b="1" dirty="0" smtClean="0">
                <a:solidFill>
                  <a:schemeClr val="bg1"/>
                </a:solidFill>
                <a:latin typeface="Foco" pitchFamily="1" charset="0"/>
              </a:rPr>
              <a:t>Laura Igual</a:t>
            </a:r>
            <a:r>
              <a:rPr lang="en-US" sz="3800" b="1" baseline="30000" dirty="0" smtClean="0">
                <a:solidFill>
                  <a:schemeClr val="bg1"/>
                </a:solidFill>
                <a:latin typeface="Foco" pitchFamily="1" charset="0"/>
              </a:rPr>
              <a:t>1,2</a:t>
            </a:r>
            <a:r>
              <a:rPr lang="en-US" sz="3800" b="1" dirty="0" smtClean="0">
                <a:solidFill>
                  <a:schemeClr val="bg1"/>
                </a:solidFill>
                <a:latin typeface="Foco" pitchFamily="1" charset="0"/>
              </a:rPr>
              <a:t>, </a:t>
            </a:r>
            <a:r>
              <a:rPr lang="en-US" sz="3800" b="1" dirty="0" err="1" smtClean="0">
                <a:solidFill>
                  <a:schemeClr val="bg1"/>
                </a:solidFill>
                <a:latin typeface="Foco" pitchFamily="1" charset="0"/>
              </a:rPr>
              <a:t>Josep</a:t>
            </a:r>
            <a:r>
              <a:rPr lang="en-US" sz="3800" b="1" dirty="0" smtClean="0">
                <a:solidFill>
                  <a:schemeClr val="bg1"/>
                </a:solidFill>
                <a:latin typeface="Foco" pitchFamily="1" charset="0"/>
              </a:rPr>
              <a:t> Moya</a:t>
            </a:r>
            <a:r>
              <a:rPr lang="en-US" sz="3800" b="1" baseline="30000" dirty="0" smtClean="0">
                <a:solidFill>
                  <a:schemeClr val="bg1"/>
                </a:solidFill>
                <a:latin typeface="Foco" pitchFamily="1" charset="0"/>
              </a:rPr>
              <a:t>3</a:t>
            </a:r>
            <a:r>
              <a:rPr lang="en-US" sz="3800" b="1" dirty="0" smtClean="0">
                <a:solidFill>
                  <a:schemeClr val="bg1"/>
                </a:solidFill>
                <a:latin typeface="Foco" pitchFamily="1" charset="0"/>
              </a:rPr>
              <a:t>,</a:t>
            </a:r>
            <a:endParaRPr lang="en-US" sz="3800" b="1" dirty="0" smtClean="0">
              <a:solidFill>
                <a:schemeClr val="bg1"/>
              </a:solidFill>
              <a:latin typeface="Foco" pitchFamily="1" charset="0"/>
            </a:endParaRPr>
          </a:p>
          <a:p>
            <a:r>
              <a:rPr lang="en-US" sz="3800" b="1" dirty="0" err="1" smtClean="0">
                <a:solidFill>
                  <a:schemeClr val="bg1"/>
                </a:solidFill>
                <a:latin typeface="Foco" pitchFamily="1" charset="0"/>
              </a:rPr>
              <a:t>Verónica</a:t>
            </a:r>
            <a:r>
              <a:rPr lang="en-US" sz="3800" b="1" dirty="0" smtClean="0">
                <a:solidFill>
                  <a:schemeClr val="bg1"/>
                </a:solidFill>
                <a:latin typeface="Foco" pitchFamily="1" charset="0"/>
              </a:rPr>
              <a:t> Violant</a:t>
            </a:r>
            <a:r>
              <a:rPr lang="en-US" sz="3800" b="1" baseline="30000" dirty="0" smtClean="0">
                <a:solidFill>
                  <a:schemeClr val="bg1"/>
                </a:solidFill>
                <a:latin typeface="Foco" pitchFamily="1" charset="0"/>
              </a:rPr>
              <a:t>2</a:t>
            </a:r>
            <a:r>
              <a:rPr lang="en-US" sz="3800" b="1" dirty="0" smtClean="0">
                <a:solidFill>
                  <a:schemeClr val="bg1"/>
                </a:solidFill>
                <a:latin typeface="Foco" pitchFamily="1" charset="0"/>
              </a:rPr>
              <a:t> </a:t>
            </a:r>
            <a:r>
              <a:rPr lang="en-US" sz="3800" b="1" dirty="0" smtClean="0">
                <a:solidFill>
                  <a:schemeClr val="bg1"/>
                </a:solidFill>
                <a:latin typeface="Foco" pitchFamily="1" charset="0"/>
              </a:rPr>
              <a:t>and </a:t>
            </a:r>
            <a:r>
              <a:rPr lang="en-US" sz="3800" b="1" dirty="0" smtClean="0">
                <a:solidFill>
                  <a:schemeClr val="bg1"/>
                </a:solidFill>
                <a:latin typeface="Foco" pitchFamily="1" charset="0"/>
              </a:rPr>
              <a:t>Sergio </a:t>
            </a:r>
            <a:r>
              <a:rPr lang="en-US" sz="3800" b="1" dirty="0" smtClean="0">
                <a:solidFill>
                  <a:schemeClr val="bg1"/>
                </a:solidFill>
                <a:latin typeface="Foco" pitchFamily="1" charset="0"/>
              </a:rPr>
              <a:t>Escalera</a:t>
            </a:r>
            <a:r>
              <a:rPr lang="en-US" sz="3800" b="1" baseline="30000" dirty="0" smtClean="0">
                <a:solidFill>
                  <a:schemeClr val="bg1"/>
                </a:solidFill>
                <a:latin typeface="Foco" pitchFamily="1" charset="0"/>
              </a:rPr>
              <a:t>1,2</a:t>
            </a:r>
          </a:p>
          <a:p>
            <a:endParaRPr lang="en-US" sz="1000" b="1" dirty="0" smtClean="0">
              <a:solidFill>
                <a:schemeClr val="bg1"/>
              </a:solidFill>
              <a:latin typeface="Foco" pitchFamily="1" charset="0"/>
            </a:endParaRPr>
          </a:p>
          <a:p>
            <a:r>
              <a:rPr lang="en-US" sz="3800" i="1" dirty="0" smtClean="0">
                <a:solidFill>
                  <a:schemeClr val="bg1"/>
                </a:solidFill>
                <a:latin typeface="Foco" pitchFamily="1" charset="0"/>
              </a:rPr>
              <a:t>Computer Vision Center (CVC)</a:t>
            </a:r>
            <a:r>
              <a:rPr lang="en-US" sz="3800" i="1" baseline="30000" dirty="0" smtClean="0">
                <a:solidFill>
                  <a:schemeClr val="bg1"/>
                </a:solidFill>
                <a:latin typeface="Foco" pitchFamily="1" charset="0"/>
              </a:rPr>
              <a:t>1</a:t>
            </a:r>
            <a:r>
              <a:rPr lang="en-US" sz="3800" i="1" dirty="0" smtClean="0">
                <a:solidFill>
                  <a:schemeClr val="bg1"/>
                </a:solidFill>
                <a:latin typeface="Foco" pitchFamily="1" charset="0"/>
              </a:rPr>
              <a:t>, University of Barcelona (UB)</a:t>
            </a:r>
            <a:r>
              <a:rPr lang="en-US" sz="3800" i="1" baseline="30000" dirty="0" smtClean="0">
                <a:solidFill>
                  <a:schemeClr val="bg1"/>
                </a:solidFill>
                <a:latin typeface="Foco" pitchFamily="1" charset="0"/>
              </a:rPr>
              <a:t>2</a:t>
            </a:r>
            <a:r>
              <a:rPr lang="en-US" sz="3800" i="1" dirty="0" smtClean="0">
                <a:solidFill>
                  <a:schemeClr val="bg1"/>
                </a:solidFill>
                <a:latin typeface="Foco" pitchFamily="1" charset="0"/>
              </a:rPr>
              <a:t> and </a:t>
            </a:r>
            <a:r>
              <a:rPr lang="en-US" sz="3800" i="1" dirty="0" smtClean="0">
                <a:solidFill>
                  <a:schemeClr val="bg1"/>
                </a:solidFill>
                <a:latin typeface="Foco" pitchFamily="1" charset="0"/>
              </a:rPr>
              <a:t>Mental Health Observatory of </a:t>
            </a:r>
            <a:r>
              <a:rPr lang="en-US" sz="3800" i="1" dirty="0" err="1" smtClean="0">
                <a:solidFill>
                  <a:schemeClr val="bg1"/>
                </a:solidFill>
                <a:latin typeface="Foco" pitchFamily="1" charset="0"/>
              </a:rPr>
              <a:t>Catalunya</a:t>
            </a:r>
            <a:r>
              <a:rPr lang="en-US" sz="3800" i="1" dirty="0" smtClean="0">
                <a:solidFill>
                  <a:schemeClr val="bg1"/>
                </a:solidFill>
                <a:latin typeface="Foco" pitchFamily="1" charset="0"/>
              </a:rPr>
              <a:t> - </a:t>
            </a:r>
            <a:r>
              <a:rPr lang="en-US" sz="3800" i="1" dirty="0" err="1" smtClean="0">
                <a:solidFill>
                  <a:schemeClr val="bg1"/>
                </a:solidFill>
                <a:latin typeface="Foco" pitchFamily="1" charset="0"/>
              </a:rPr>
              <a:t>Parc</a:t>
            </a:r>
            <a:r>
              <a:rPr lang="en-US" sz="3800" i="1" dirty="0" smtClean="0">
                <a:solidFill>
                  <a:schemeClr val="bg1"/>
                </a:solidFill>
                <a:latin typeface="Foco" pitchFamily="1" charset="0"/>
              </a:rPr>
              <a:t> Taulí</a:t>
            </a:r>
            <a:r>
              <a:rPr lang="en-US" sz="3800" i="1" baseline="30000" dirty="0" smtClean="0">
                <a:solidFill>
                  <a:schemeClr val="bg1"/>
                </a:solidFill>
                <a:latin typeface="Foco" pitchFamily="1" charset="0"/>
              </a:rPr>
              <a:t>3</a:t>
            </a:r>
          </a:p>
          <a:p>
            <a:endParaRPr lang="en-US" sz="1000" i="1" dirty="0" smtClean="0">
              <a:solidFill>
                <a:schemeClr val="bg1"/>
              </a:solidFill>
              <a:latin typeface="Foco" pitchFamily="1" charset="0"/>
            </a:endParaRPr>
          </a:p>
          <a:p>
            <a:r>
              <a:rPr lang="en-US" sz="3800" dirty="0" smtClean="0">
                <a:solidFill>
                  <a:schemeClr val="bg1"/>
                </a:solidFill>
                <a:latin typeface="Foco" pitchFamily="1" charset="0"/>
              </a:rPr>
              <a:t>{</a:t>
            </a:r>
            <a:r>
              <a:rPr lang="en-US" sz="3800" dirty="0" err="1" smtClean="0">
                <a:solidFill>
                  <a:schemeClr val="bg1"/>
                </a:solidFill>
                <a:latin typeface="Foco" pitchFamily="1" charset="0"/>
              </a:rPr>
              <a:t>ahernandez,mreyes,ligual,sescalera</a:t>
            </a:r>
            <a:r>
              <a:rPr lang="en-US" sz="3800" dirty="0" smtClean="0">
                <a:solidFill>
                  <a:schemeClr val="bg1"/>
                </a:solidFill>
                <a:latin typeface="Foco" pitchFamily="1" charset="0"/>
              </a:rPr>
              <a:t>}@</a:t>
            </a:r>
            <a:r>
              <a:rPr lang="en-US" sz="3800" dirty="0" err="1" smtClean="0">
                <a:solidFill>
                  <a:schemeClr val="bg1"/>
                </a:solidFill>
                <a:latin typeface="Foco" pitchFamily="1" charset="0"/>
              </a:rPr>
              <a:t>cvc.uab.cat</a:t>
            </a:r>
            <a:r>
              <a:rPr lang="en-US" sz="3800" dirty="0" smtClean="0">
                <a:solidFill>
                  <a:schemeClr val="bg1"/>
                </a:solidFill>
                <a:latin typeface="Foco" pitchFamily="1" charset="0"/>
              </a:rPr>
              <a:t>, jmoya@tauli.cat,</a:t>
            </a:r>
          </a:p>
          <a:p>
            <a:r>
              <a:rPr lang="en-US" sz="3800" dirty="0" smtClean="0">
                <a:solidFill>
                  <a:schemeClr val="bg1"/>
                </a:solidFill>
                <a:latin typeface="Foco" pitchFamily="1" charset="0"/>
              </a:rPr>
              <a:t>vviolant@ub.edu</a:t>
            </a:r>
            <a:endParaRPr lang="en-US" sz="3800" dirty="0">
              <a:solidFill>
                <a:schemeClr val="bg1"/>
              </a:solidFill>
              <a:latin typeface="Foco" pitchFamily="1" charset="0"/>
            </a:endParaRPr>
          </a:p>
        </p:txBody>
      </p:sp>
      <p:sp>
        <p:nvSpPr>
          <p:cNvPr id="2054" name="Text Box 11"/>
          <p:cNvSpPr txBox="1">
            <a:spLocks noChangeArrowheads="1"/>
          </p:cNvSpPr>
          <p:nvPr/>
        </p:nvSpPr>
        <p:spPr bwMode="auto">
          <a:xfrm>
            <a:off x="4350468" y="5753287"/>
            <a:ext cx="24717548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300" b="1" dirty="0" smtClean="0">
                <a:solidFill>
                  <a:schemeClr val="bg1"/>
                </a:solidFill>
                <a:latin typeface="Palatino" pitchFamily="-96" charset="0"/>
              </a:rPr>
              <a:t>ADHD indicators </a:t>
            </a:r>
            <a:r>
              <a:rPr lang="en-US" sz="8300" b="1" dirty="0" err="1" smtClean="0">
                <a:solidFill>
                  <a:schemeClr val="bg1"/>
                </a:solidFill>
                <a:latin typeface="Palatino" pitchFamily="-96" charset="0"/>
              </a:rPr>
              <a:t>modelling</a:t>
            </a:r>
            <a:r>
              <a:rPr lang="en-US" sz="8300" b="1" dirty="0" smtClean="0">
                <a:solidFill>
                  <a:schemeClr val="bg1"/>
                </a:solidFill>
                <a:latin typeface="Palatino" pitchFamily="-96" charset="0"/>
              </a:rPr>
              <a:t> based on Dynamic Time Warping from RGB data: A feasibility study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534987" y="39319200"/>
            <a:ext cx="19960469" cy="2971800"/>
          </a:xfrm>
          <a:prstGeom prst="rect">
            <a:avLst/>
          </a:prstGeom>
          <a:solidFill>
            <a:srgbClr val="A11E3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060" name="Picture 26" descr="UA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921468" y="1242074"/>
            <a:ext cx="4360862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27" descr="CV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82855" y="684861"/>
            <a:ext cx="2890838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2" descr="http://www.fys.es/fys/download/logoU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138266" y="2899439"/>
            <a:ext cx="4214842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" name="69 Grupo"/>
          <p:cNvGrpSpPr>
            <a:grpSpLocks/>
          </p:cNvGrpSpPr>
          <p:nvPr/>
        </p:nvGrpSpPr>
        <p:grpSpPr bwMode="auto">
          <a:xfrm>
            <a:off x="564254" y="23616459"/>
            <a:ext cx="19288260" cy="15359170"/>
            <a:chOff x="879475" y="7548565"/>
            <a:chExt cx="28371800" cy="16583494"/>
          </a:xfrm>
        </p:grpSpPr>
        <p:sp>
          <p:nvSpPr>
            <p:cNvPr id="134" name="Text Box 16"/>
            <p:cNvSpPr txBox="1">
              <a:spLocks noChangeArrowheads="1"/>
            </p:cNvSpPr>
            <p:nvPr/>
          </p:nvSpPr>
          <p:spPr bwMode="auto">
            <a:xfrm>
              <a:off x="879475" y="9014081"/>
              <a:ext cx="28371800" cy="15117978"/>
            </a:xfrm>
            <a:prstGeom prst="rect">
              <a:avLst/>
            </a:prstGeom>
            <a:noFill/>
            <a:ln w="9525">
              <a:solidFill>
                <a:srgbClr val="A11E30"/>
              </a:solidFill>
              <a:miter lim="800000"/>
              <a:headEnd/>
              <a:tailEnd/>
            </a:ln>
          </p:spPr>
          <p:txBody>
            <a:bodyPr wrap="square" lIns="360000" tIns="360000" rIns="360000" bIns="360000">
              <a:noAutofit/>
            </a:bodyPr>
            <a:lstStyle/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</p:txBody>
        </p:sp>
        <p:sp>
          <p:nvSpPr>
            <p:cNvPr id="135" name="Text Box 17"/>
            <p:cNvSpPr txBox="1">
              <a:spLocks noChangeArrowheads="1"/>
            </p:cNvSpPr>
            <p:nvPr/>
          </p:nvSpPr>
          <p:spPr bwMode="auto">
            <a:xfrm>
              <a:off x="879475" y="7548565"/>
              <a:ext cx="28371800" cy="1449606"/>
            </a:xfrm>
            <a:prstGeom prst="rect">
              <a:avLst/>
            </a:prstGeom>
            <a:solidFill>
              <a:srgbClr val="A11E30"/>
            </a:solidFill>
            <a:ln w="9525">
              <a:solidFill>
                <a:srgbClr val="A11E30"/>
              </a:solidFill>
              <a:miter lim="800000"/>
              <a:headEnd/>
              <a:tailEnd/>
            </a:ln>
          </p:spPr>
          <p:txBody>
            <a:bodyPr lIns="360000" tIns="360000" rIns="360000" bIns="360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 dirty="0" smtClean="0">
                  <a:solidFill>
                    <a:schemeClr val="bg1"/>
                  </a:solidFill>
                  <a:latin typeface="Palatino" pitchFamily="-96" charset="0"/>
                </a:rPr>
                <a:t>2. Gesture detection</a:t>
              </a:r>
              <a:endParaRPr lang="en-US" sz="4000" b="1" dirty="0">
                <a:solidFill>
                  <a:schemeClr val="bg1"/>
                </a:solidFill>
                <a:latin typeface="Palatino" pitchFamily="-96" charset="0"/>
              </a:endParaRPr>
            </a:p>
          </p:txBody>
        </p:sp>
      </p:grpSp>
      <p:grpSp>
        <p:nvGrpSpPr>
          <p:cNvPr id="127" name="69 Grupo"/>
          <p:cNvGrpSpPr>
            <a:grpSpLocks/>
          </p:cNvGrpSpPr>
          <p:nvPr/>
        </p:nvGrpSpPr>
        <p:grpSpPr bwMode="auto">
          <a:xfrm>
            <a:off x="11494268" y="9471735"/>
            <a:ext cx="18216690" cy="13827441"/>
            <a:chOff x="879475" y="7548565"/>
            <a:chExt cx="28371800" cy="14929677"/>
          </a:xfrm>
        </p:grpSpPr>
        <p:sp>
          <p:nvSpPr>
            <p:cNvPr id="128" name="Text Box 16"/>
            <p:cNvSpPr txBox="1">
              <a:spLocks noChangeArrowheads="1"/>
            </p:cNvSpPr>
            <p:nvPr/>
          </p:nvSpPr>
          <p:spPr bwMode="auto">
            <a:xfrm>
              <a:off x="879475" y="9014083"/>
              <a:ext cx="28371800" cy="13464159"/>
            </a:xfrm>
            <a:prstGeom prst="rect">
              <a:avLst/>
            </a:prstGeom>
            <a:noFill/>
            <a:ln w="9525">
              <a:solidFill>
                <a:srgbClr val="A11E30"/>
              </a:solidFill>
              <a:miter lim="800000"/>
              <a:headEnd/>
              <a:tailEnd/>
            </a:ln>
          </p:spPr>
          <p:txBody>
            <a:bodyPr wrap="square" lIns="360000" tIns="360000" rIns="360000" bIns="360000">
              <a:noAutofit/>
            </a:bodyPr>
            <a:lstStyle/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</p:txBody>
        </p:sp>
        <p:sp>
          <p:nvSpPr>
            <p:cNvPr id="129" name="Text Box 17"/>
            <p:cNvSpPr txBox="1">
              <a:spLocks noChangeArrowheads="1"/>
            </p:cNvSpPr>
            <p:nvPr/>
          </p:nvSpPr>
          <p:spPr bwMode="auto">
            <a:xfrm>
              <a:off x="879475" y="7548565"/>
              <a:ext cx="28371800" cy="1449606"/>
            </a:xfrm>
            <a:prstGeom prst="rect">
              <a:avLst/>
            </a:prstGeom>
            <a:solidFill>
              <a:srgbClr val="A11E30"/>
            </a:solidFill>
            <a:ln w="9525">
              <a:solidFill>
                <a:srgbClr val="A11E30"/>
              </a:solidFill>
              <a:miter lim="800000"/>
              <a:headEnd/>
              <a:tailEnd/>
            </a:ln>
          </p:spPr>
          <p:txBody>
            <a:bodyPr lIns="360000" tIns="360000" rIns="360000" bIns="360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 dirty="0" smtClean="0">
                  <a:solidFill>
                    <a:schemeClr val="bg1"/>
                  </a:solidFill>
                  <a:latin typeface="Palatino" pitchFamily="-96" charset="0"/>
                </a:rPr>
                <a:t>1. Data acquisition + Feature extraction</a:t>
              </a:r>
              <a:endParaRPr lang="en-US" sz="4000" b="1" dirty="0">
                <a:solidFill>
                  <a:schemeClr val="bg1"/>
                </a:solidFill>
                <a:latin typeface="Palatino" pitchFamily="-96" charset="0"/>
              </a:endParaRPr>
            </a:p>
          </p:txBody>
        </p:sp>
      </p:grpSp>
      <p:grpSp>
        <p:nvGrpSpPr>
          <p:cNvPr id="150" name="69 Grupo"/>
          <p:cNvGrpSpPr>
            <a:grpSpLocks/>
          </p:cNvGrpSpPr>
          <p:nvPr/>
        </p:nvGrpSpPr>
        <p:grpSpPr bwMode="auto">
          <a:xfrm>
            <a:off x="20281142" y="23616459"/>
            <a:ext cx="9358378" cy="15359170"/>
            <a:chOff x="879475" y="7548565"/>
            <a:chExt cx="28371800" cy="16583507"/>
          </a:xfrm>
        </p:grpSpPr>
        <p:sp>
          <p:nvSpPr>
            <p:cNvPr id="151" name="Text Box 16"/>
            <p:cNvSpPr txBox="1">
              <a:spLocks noChangeArrowheads="1"/>
            </p:cNvSpPr>
            <p:nvPr/>
          </p:nvSpPr>
          <p:spPr bwMode="auto">
            <a:xfrm>
              <a:off x="879475" y="9014083"/>
              <a:ext cx="28371800" cy="15117989"/>
            </a:xfrm>
            <a:prstGeom prst="rect">
              <a:avLst/>
            </a:prstGeom>
            <a:noFill/>
            <a:ln w="9525">
              <a:solidFill>
                <a:srgbClr val="A11E30"/>
              </a:solidFill>
              <a:miter lim="800000"/>
              <a:headEnd/>
              <a:tailEnd/>
            </a:ln>
          </p:spPr>
          <p:txBody>
            <a:bodyPr wrap="square" lIns="360000" tIns="360000" rIns="360000" bIns="360000">
              <a:noAutofit/>
            </a:bodyPr>
            <a:lstStyle/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</p:txBody>
        </p:sp>
        <p:sp>
          <p:nvSpPr>
            <p:cNvPr id="152" name="Text Box 17"/>
            <p:cNvSpPr txBox="1">
              <a:spLocks noChangeArrowheads="1"/>
            </p:cNvSpPr>
            <p:nvPr/>
          </p:nvSpPr>
          <p:spPr bwMode="auto">
            <a:xfrm>
              <a:off x="879475" y="7548565"/>
              <a:ext cx="28371800" cy="1449606"/>
            </a:xfrm>
            <a:prstGeom prst="rect">
              <a:avLst/>
            </a:prstGeom>
            <a:solidFill>
              <a:srgbClr val="A11E30"/>
            </a:solidFill>
            <a:ln w="9525">
              <a:solidFill>
                <a:srgbClr val="A11E30"/>
              </a:solidFill>
              <a:miter lim="800000"/>
              <a:headEnd/>
              <a:tailEnd/>
            </a:ln>
          </p:spPr>
          <p:txBody>
            <a:bodyPr lIns="360000" tIns="360000" rIns="360000" bIns="360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 dirty="0" smtClean="0">
                  <a:solidFill>
                    <a:schemeClr val="bg1"/>
                  </a:solidFill>
                  <a:latin typeface="Palatino" pitchFamily="-96" charset="0"/>
                </a:rPr>
                <a:t>Results</a:t>
              </a:r>
              <a:endParaRPr lang="en-US" sz="4000" b="1" dirty="0">
                <a:solidFill>
                  <a:schemeClr val="bg1"/>
                </a:solidFill>
                <a:latin typeface="Palatino" pitchFamily="-96" charset="0"/>
              </a:endParaRPr>
            </a:p>
          </p:txBody>
        </p:sp>
      </p:grpSp>
      <p:grpSp>
        <p:nvGrpSpPr>
          <p:cNvPr id="165" name="164 Grupo"/>
          <p:cNvGrpSpPr/>
          <p:nvPr/>
        </p:nvGrpSpPr>
        <p:grpSpPr>
          <a:xfrm>
            <a:off x="20781208" y="39332819"/>
            <a:ext cx="8929750" cy="2928957"/>
            <a:chOff x="20781208" y="39332819"/>
            <a:chExt cx="8929750" cy="2928957"/>
          </a:xfrm>
        </p:grpSpPr>
        <p:sp>
          <p:nvSpPr>
            <p:cNvPr id="160" name="Text Box 16"/>
            <p:cNvSpPr txBox="1">
              <a:spLocks noChangeArrowheads="1"/>
            </p:cNvSpPr>
            <p:nvPr/>
          </p:nvSpPr>
          <p:spPr bwMode="auto">
            <a:xfrm>
              <a:off x="20781208" y="40690137"/>
              <a:ext cx="8929750" cy="1571639"/>
            </a:xfrm>
            <a:prstGeom prst="rect">
              <a:avLst/>
            </a:prstGeom>
            <a:noFill/>
            <a:ln w="9525">
              <a:solidFill>
                <a:srgbClr val="A11E30"/>
              </a:solidFill>
              <a:miter lim="800000"/>
              <a:headEnd/>
              <a:tailEnd/>
            </a:ln>
          </p:spPr>
          <p:txBody>
            <a:bodyPr wrap="square" lIns="360000" tIns="360000" rIns="360000" bIns="360000">
              <a:noAutofit/>
            </a:bodyPr>
            <a:lstStyle/>
            <a:p>
              <a:endParaRPr lang="es-ES" sz="2000" dirty="0">
                <a:latin typeface="Palatino" pitchFamily="-96" charset="0"/>
              </a:endParaRPr>
            </a:p>
          </p:txBody>
        </p:sp>
        <p:sp>
          <p:nvSpPr>
            <p:cNvPr id="161" name="Text Box 17"/>
            <p:cNvSpPr txBox="1">
              <a:spLocks noChangeArrowheads="1"/>
            </p:cNvSpPr>
            <p:nvPr/>
          </p:nvSpPr>
          <p:spPr bwMode="auto">
            <a:xfrm>
              <a:off x="20781208" y="39332819"/>
              <a:ext cx="8929750" cy="1342583"/>
            </a:xfrm>
            <a:prstGeom prst="rect">
              <a:avLst/>
            </a:prstGeom>
            <a:solidFill>
              <a:srgbClr val="A11E30"/>
            </a:solidFill>
            <a:ln w="9525">
              <a:solidFill>
                <a:srgbClr val="A11E30"/>
              </a:solidFill>
              <a:miter lim="800000"/>
              <a:headEnd/>
              <a:tailEnd/>
            </a:ln>
          </p:spPr>
          <p:txBody>
            <a:bodyPr lIns="360000" tIns="360000" rIns="360000" bIns="360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 dirty="0" smtClean="0">
                  <a:solidFill>
                    <a:schemeClr val="bg1"/>
                  </a:solidFill>
                  <a:latin typeface="Palatino" pitchFamily="-96" charset="0"/>
                </a:rPr>
                <a:t>Acknowledgements</a:t>
              </a:r>
              <a:endParaRPr lang="en-US" sz="4000" b="1" dirty="0">
                <a:solidFill>
                  <a:schemeClr val="bg1"/>
                </a:solidFill>
                <a:latin typeface="Palatino" pitchFamily="-96" charset="0"/>
              </a:endParaRPr>
            </a:p>
          </p:txBody>
        </p:sp>
        <p:sp>
          <p:nvSpPr>
            <p:cNvPr id="163" name="162 CuadroTexto"/>
            <p:cNvSpPr txBox="1"/>
            <p:nvPr/>
          </p:nvSpPr>
          <p:spPr>
            <a:xfrm>
              <a:off x="20924084" y="40783320"/>
              <a:ext cx="85011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 smtClean="0">
                  <a:latin typeface="Palatino" pitchFamily="-96" charset="0"/>
                </a:rPr>
                <a:t>FALTA POR COMPLETAR!!!</a:t>
              </a:r>
              <a:endParaRPr lang="es-ES" sz="2000" dirty="0" smtClean="0">
                <a:latin typeface="Palatino" pitchFamily="-96" charset="0"/>
              </a:endParaRPr>
            </a:p>
            <a:p>
              <a:endParaRPr lang="es-ES" dirty="0"/>
            </a:p>
          </p:txBody>
        </p:sp>
      </p:grpSp>
      <p:sp>
        <p:nvSpPr>
          <p:cNvPr id="175" name="Text Box 15"/>
          <p:cNvSpPr txBox="1">
            <a:spLocks noChangeArrowheads="1"/>
          </p:cNvSpPr>
          <p:nvPr/>
        </p:nvSpPr>
        <p:spPr bwMode="auto">
          <a:xfrm>
            <a:off x="707130" y="39618571"/>
            <a:ext cx="1964545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[1] N.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Dalal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 and B.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Triggs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. Histograms of oriented gradients for human detection. CVPR, 1:886–893, 2005.</a:t>
            </a:r>
          </a:p>
          <a:p>
            <a:pPr algn="just">
              <a:defRPr/>
            </a:pP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[2] E. N. Mortensen,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Hongli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 Deng, and L. Shapiro. A sift descriptor with global context. CVPR, 1:184– 190 vol. 1, 2005.</a:t>
            </a:r>
          </a:p>
          <a:p>
            <a:pPr algn="just">
              <a:defRPr/>
            </a:pP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[3] M. Parizeau and R.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Plamondon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. A comparative analysis of regional correlation, dynamic time warping, and skeletal tree matching for signature verification.</a:t>
            </a:r>
          </a:p>
          <a:p>
            <a:pPr algn="just">
              <a:defRPr/>
            </a:pP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[4]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PrimeSense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 Inc. Prime Sensor NITE 1.3 Algorithms notes, 2010. Last viewed 14-07-2011 13:19.</a:t>
            </a:r>
          </a:p>
          <a:p>
            <a:pPr algn="just">
              <a:defRPr/>
            </a:pP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[5] M. Reyes, G.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Domnguez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, and S.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Escalera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. Feature weighting in dynamic time warping for gesture recognition in depth data. HICV workshop, ICCV, 2011.</a:t>
            </a:r>
          </a:p>
          <a:p>
            <a:pPr algn="just">
              <a:defRPr/>
            </a:pP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[6] Jamie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Shotton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, Andrew Fitzgibbon, Mat Cook, Toby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Sharp,Mark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Finocchio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RichardMoore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, Alex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Kipman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, and Andrew Blake. Real-time human pose recognition in parts from single depth images. CVPR, 2011.</a:t>
            </a:r>
            <a:endParaRPr lang="es-ES" sz="2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8" name="Picture 7" descr="Logotip de Salut Mental Parc Taulí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38926" y="3042315"/>
            <a:ext cx="3857652" cy="1105860"/>
          </a:xfrm>
          <a:prstGeom prst="rect">
            <a:avLst/>
          </a:prstGeom>
          <a:noFill/>
        </p:spPr>
      </p:pic>
      <p:sp>
        <p:nvSpPr>
          <p:cNvPr id="139" name="138 Rectángulo redondeado"/>
          <p:cNvSpPr/>
          <p:nvPr/>
        </p:nvSpPr>
        <p:spPr bwMode="auto">
          <a:xfrm>
            <a:off x="850006" y="11726220"/>
            <a:ext cx="10144196" cy="5286412"/>
          </a:xfrm>
          <a:prstGeom prst="roundRect">
            <a:avLst>
              <a:gd name="adj" fmla="val 12221"/>
            </a:avLst>
          </a:prstGeom>
          <a:ln>
            <a:headEnd type="none" w="med" len="med"/>
            <a:tailEnd type="none" w="med" len="med"/>
          </a:ln>
          <a:effectLst>
            <a:outerShdw blurRad="228600" dist="114300" dir="6180000" sx="102000" sy="102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Attention deficit disorder –with or without hyperactivity– is one of the main reasons of consultation in mental health centers for children and adolescents. The basic characteristics of </a:t>
            </a:r>
            <a:r>
              <a:rPr lang="en-US" sz="3000" b="1" dirty="0" smtClean="0">
                <a:solidFill>
                  <a:schemeClr val="tx1"/>
                </a:solidFill>
              </a:rPr>
              <a:t>ADHD</a:t>
            </a:r>
            <a:r>
              <a:rPr lang="en-US" sz="3000" dirty="0" smtClean="0">
                <a:solidFill>
                  <a:schemeClr val="tx1"/>
                </a:solidFill>
              </a:rPr>
              <a:t> are excessive and harmful levels of </a:t>
            </a:r>
            <a:r>
              <a:rPr lang="en-US" sz="3000" b="1" dirty="0" smtClean="0">
                <a:solidFill>
                  <a:schemeClr val="tx1"/>
                </a:solidFill>
              </a:rPr>
              <a:t>activity</a:t>
            </a:r>
            <a:r>
              <a:rPr lang="en-US" sz="3000" dirty="0" smtClean="0">
                <a:solidFill>
                  <a:schemeClr val="tx1"/>
                </a:solidFill>
              </a:rPr>
              <a:t>, </a:t>
            </a:r>
            <a:r>
              <a:rPr lang="en-US" sz="3000" b="1" dirty="0" smtClean="0">
                <a:solidFill>
                  <a:schemeClr val="tx1"/>
                </a:solidFill>
              </a:rPr>
              <a:t>inattention</a:t>
            </a:r>
            <a:r>
              <a:rPr lang="en-US" sz="3000" dirty="0" smtClean="0">
                <a:solidFill>
                  <a:schemeClr val="tx1"/>
                </a:solidFill>
              </a:rPr>
              <a:t>, and </a:t>
            </a:r>
            <a:r>
              <a:rPr lang="en-US" sz="3000" b="1" dirty="0" smtClean="0">
                <a:solidFill>
                  <a:schemeClr val="tx1"/>
                </a:solidFill>
              </a:rPr>
              <a:t>impulsiveness</a:t>
            </a:r>
            <a:r>
              <a:rPr lang="en-US" sz="3000" dirty="0" smtClean="0">
                <a:solidFill>
                  <a:schemeClr val="tx1"/>
                </a:solidFill>
              </a:rPr>
              <a:t>. </a:t>
            </a:r>
            <a:r>
              <a:rPr lang="es-ES" sz="3200" dirty="0" err="1" smtClean="0">
                <a:solidFill>
                  <a:schemeClr val="tx1"/>
                </a:solidFill>
              </a:rPr>
              <a:t>This</a:t>
            </a:r>
            <a:r>
              <a:rPr lang="es-ES" sz="3200" dirty="0" smtClean="0">
                <a:solidFill>
                  <a:schemeClr val="tx1"/>
                </a:solidFill>
              </a:rPr>
              <a:t> </a:t>
            </a:r>
            <a:r>
              <a:rPr lang="es-ES" sz="3200" dirty="0" err="1" smtClean="0">
                <a:solidFill>
                  <a:schemeClr val="tx1"/>
                </a:solidFill>
              </a:rPr>
              <a:t>requires</a:t>
            </a:r>
            <a:r>
              <a:rPr lang="es-ES" sz="3200" dirty="0" smtClean="0">
                <a:solidFill>
                  <a:schemeClr val="tx1"/>
                </a:solidFill>
              </a:rPr>
              <a:t> </a:t>
            </a:r>
            <a:r>
              <a:rPr lang="es-ES" sz="3200" dirty="0" err="1" smtClean="0">
                <a:solidFill>
                  <a:schemeClr val="tx1"/>
                </a:solidFill>
              </a:rPr>
              <a:t>observation</a:t>
            </a:r>
            <a:r>
              <a:rPr lang="es-E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of patients for long periods of time, and it is often not feasible in </a:t>
            </a:r>
            <a:r>
              <a:rPr lang="en-US" sz="3200" dirty="0" err="1" smtClean="0">
                <a:solidFill>
                  <a:schemeClr val="tx1"/>
                </a:solidFill>
              </a:rPr>
              <a:t>practise</a:t>
            </a:r>
            <a:r>
              <a:rPr lang="en-US" sz="3200" dirty="0" smtClean="0">
                <a:solidFill>
                  <a:schemeClr val="tx1"/>
                </a:solidFill>
              </a:rPr>
              <a:t>; hence, we propose an automation in order to help doctors diagnose the </a:t>
            </a:r>
            <a:r>
              <a:rPr lang="es-ES" sz="3200" dirty="0" err="1" smtClean="0">
                <a:solidFill>
                  <a:schemeClr val="tx1"/>
                </a:solidFill>
              </a:rPr>
              <a:t>disorder</a:t>
            </a:r>
            <a:r>
              <a:rPr lang="es-ES" sz="3200" dirty="0" smtClean="0">
                <a:solidFill>
                  <a:schemeClr val="tx1"/>
                </a:solidFill>
              </a:rPr>
              <a:t>.</a:t>
            </a:r>
            <a:endParaRPr lang="es-ES" sz="3000" dirty="0">
              <a:solidFill>
                <a:schemeClr val="tx1"/>
              </a:solidFill>
              <a:latin typeface="Palatino" pitchFamily="-96" charset="0"/>
            </a:endParaRPr>
          </a:p>
        </p:txBody>
      </p:sp>
      <p:grpSp>
        <p:nvGrpSpPr>
          <p:cNvPr id="153" name="152 Grupo"/>
          <p:cNvGrpSpPr/>
          <p:nvPr/>
        </p:nvGrpSpPr>
        <p:grpSpPr>
          <a:xfrm>
            <a:off x="7065112" y="17584136"/>
            <a:ext cx="3929090" cy="5072098"/>
            <a:chOff x="7993806" y="21759071"/>
            <a:chExt cx="3929090" cy="3929090"/>
          </a:xfrm>
        </p:grpSpPr>
        <p:sp>
          <p:nvSpPr>
            <p:cNvPr id="141" name="140 Rectángulo redondeado"/>
            <p:cNvSpPr/>
            <p:nvPr/>
          </p:nvSpPr>
          <p:spPr bwMode="auto">
            <a:xfrm>
              <a:off x="7993806" y="23116393"/>
              <a:ext cx="3929090" cy="1143008"/>
            </a:xfrm>
            <a:prstGeom prst="roundRect">
              <a:avLst/>
            </a:prstGeom>
            <a:gradFill flip="none" rotWithShape="1">
              <a:gsLst>
                <a:gs pos="0">
                  <a:srgbClr val="C0C0C0">
                    <a:tint val="66000"/>
                    <a:satMod val="160000"/>
                  </a:srgbClr>
                </a:gs>
                <a:gs pos="50000">
                  <a:srgbClr val="C0C0C0">
                    <a:tint val="44500"/>
                    <a:satMod val="160000"/>
                  </a:srgbClr>
                </a:gs>
                <a:gs pos="100000">
                  <a:srgbClr val="C0C0C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4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" pitchFamily="-64" charset="0"/>
                  <a:ea typeface="ＭＳ Ｐゴシック" pitchFamily="-64" charset="-128"/>
                </a:rPr>
                <a:t>Inattention</a:t>
              </a:r>
              <a:endParaRPr kumimoji="0" lang="es-E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-64" charset="0"/>
                <a:ea typeface="ＭＳ Ｐゴシック" pitchFamily="-64" charset="-128"/>
              </a:endParaRPr>
            </a:p>
          </p:txBody>
        </p:sp>
        <p:sp>
          <p:nvSpPr>
            <p:cNvPr id="142" name="141 Rectángulo redondeado"/>
            <p:cNvSpPr/>
            <p:nvPr/>
          </p:nvSpPr>
          <p:spPr bwMode="auto">
            <a:xfrm>
              <a:off x="7993806" y="24545153"/>
              <a:ext cx="3929090" cy="1143008"/>
            </a:xfrm>
            <a:prstGeom prst="roundRect">
              <a:avLst/>
            </a:prstGeom>
            <a:gradFill flip="none" rotWithShape="1">
              <a:gsLst>
                <a:gs pos="0">
                  <a:srgbClr val="C0C0C0">
                    <a:tint val="66000"/>
                    <a:satMod val="160000"/>
                  </a:srgbClr>
                </a:gs>
                <a:gs pos="50000">
                  <a:srgbClr val="C0C0C0">
                    <a:tint val="44500"/>
                    <a:satMod val="160000"/>
                  </a:srgbClr>
                </a:gs>
                <a:gs pos="100000">
                  <a:srgbClr val="C0C0C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4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" pitchFamily="-64" charset="0"/>
                  <a:ea typeface="ＭＳ Ｐゴシック" pitchFamily="-64" charset="-128"/>
                </a:rPr>
                <a:t>Hyperactivity</a:t>
              </a:r>
              <a:endParaRPr kumimoji="0" lang="es-E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-64" charset="0"/>
                <a:ea typeface="ＭＳ Ｐゴシック" pitchFamily="-64" charset="-128"/>
              </a:endParaRPr>
            </a:p>
          </p:txBody>
        </p:sp>
        <p:sp>
          <p:nvSpPr>
            <p:cNvPr id="143" name="142 Rectángulo redondeado"/>
            <p:cNvSpPr/>
            <p:nvPr/>
          </p:nvSpPr>
          <p:spPr bwMode="auto">
            <a:xfrm>
              <a:off x="7993806" y="21759071"/>
              <a:ext cx="3857652" cy="1143008"/>
            </a:xfrm>
            <a:prstGeom prst="roundRect">
              <a:avLst/>
            </a:prstGeom>
            <a:gradFill flip="none" rotWithShape="1">
              <a:gsLst>
                <a:gs pos="0">
                  <a:srgbClr val="C0C0C0">
                    <a:tint val="66000"/>
                    <a:satMod val="160000"/>
                  </a:srgbClr>
                </a:gs>
                <a:gs pos="50000">
                  <a:srgbClr val="C0C0C0">
                    <a:tint val="44500"/>
                    <a:satMod val="160000"/>
                  </a:srgbClr>
                </a:gs>
                <a:gs pos="100000">
                  <a:srgbClr val="C0C0C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4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" pitchFamily="-64" charset="0"/>
                  <a:ea typeface="ＭＳ Ｐゴシック" pitchFamily="-64" charset="-128"/>
                </a:rPr>
                <a:t>Impulsivity</a:t>
              </a:r>
              <a:endParaRPr kumimoji="0" lang="es-E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-64" charset="0"/>
                <a:ea typeface="ＭＳ Ｐゴシック" pitchFamily="-64" charset="-128"/>
              </a:endParaRPr>
            </a:p>
          </p:txBody>
        </p:sp>
      </p:grpSp>
      <p:pic>
        <p:nvPicPr>
          <p:cNvPr id="147" name="Picture 1" descr="r287111_122462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64386" y="17612315"/>
            <a:ext cx="6215106" cy="4258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HeroicExtremeRigh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49" name="148 Grupo"/>
          <p:cNvGrpSpPr/>
          <p:nvPr/>
        </p:nvGrpSpPr>
        <p:grpSpPr>
          <a:xfrm>
            <a:off x="564254" y="9484024"/>
            <a:ext cx="10715700" cy="13815152"/>
            <a:chOff x="564254" y="8229671"/>
            <a:chExt cx="29146704" cy="13815152"/>
          </a:xfrm>
        </p:grpSpPr>
        <p:sp>
          <p:nvSpPr>
            <p:cNvPr id="137" name="Text Box 17"/>
            <p:cNvSpPr txBox="1">
              <a:spLocks noChangeArrowheads="1"/>
            </p:cNvSpPr>
            <p:nvPr/>
          </p:nvSpPr>
          <p:spPr bwMode="auto">
            <a:xfrm>
              <a:off x="564254" y="8229671"/>
              <a:ext cx="29146704" cy="1958138"/>
            </a:xfrm>
            <a:prstGeom prst="rect">
              <a:avLst/>
            </a:prstGeom>
            <a:solidFill>
              <a:srgbClr val="A11E30"/>
            </a:solidFill>
            <a:ln w="9525">
              <a:solidFill>
                <a:srgbClr val="A11E30"/>
              </a:solidFill>
              <a:miter lim="800000"/>
              <a:headEnd/>
              <a:tailEnd/>
            </a:ln>
          </p:spPr>
          <p:txBody>
            <a:bodyPr wrap="square" lIns="360000" tIns="360000" rIns="360000" bIns="3600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 dirty="0" smtClean="0">
                  <a:solidFill>
                    <a:schemeClr val="bg1"/>
                  </a:solidFill>
                  <a:latin typeface="Palatino" pitchFamily="-96" charset="0"/>
                </a:rPr>
                <a:t>ADHD: Attention deficit hyperactivity disorder</a:t>
              </a:r>
              <a:endParaRPr lang="en-US" sz="4000" b="1" dirty="0">
                <a:solidFill>
                  <a:schemeClr val="bg1"/>
                </a:solidFill>
                <a:latin typeface="Palatino" pitchFamily="-96" charset="0"/>
              </a:endParaRPr>
            </a:p>
          </p:txBody>
        </p:sp>
        <p:sp>
          <p:nvSpPr>
            <p:cNvPr id="148" name="Text Box 16"/>
            <p:cNvSpPr txBox="1">
              <a:spLocks noChangeArrowheads="1"/>
            </p:cNvSpPr>
            <p:nvPr/>
          </p:nvSpPr>
          <p:spPr bwMode="auto">
            <a:xfrm>
              <a:off x="564254" y="9900363"/>
              <a:ext cx="29146704" cy="12144460"/>
            </a:xfrm>
            <a:prstGeom prst="rect">
              <a:avLst/>
            </a:prstGeom>
            <a:noFill/>
            <a:ln w="9525">
              <a:solidFill>
                <a:srgbClr val="A11E30"/>
              </a:solidFill>
              <a:miter lim="800000"/>
              <a:headEnd/>
              <a:tailEnd/>
            </a:ln>
          </p:spPr>
          <p:txBody>
            <a:bodyPr wrap="square" lIns="360000" tIns="360000" rIns="360000" bIns="360000">
              <a:noAutofit/>
            </a:bodyPr>
            <a:lstStyle/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</p:txBody>
        </p:sp>
      </p:grpSp>
      <p:pic>
        <p:nvPicPr>
          <p:cNvPr id="155" name="Picture 8" descr="mat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994334" y="18544361"/>
            <a:ext cx="5283819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" name="155 Rectángulo redondeado"/>
          <p:cNvSpPr/>
          <p:nvPr/>
        </p:nvSpPr>
        <p:spPr bwMode="auto">
          <a:xfrm>
            <a:off x="11922896" y="11297593"/>
            <a:ext cx="17502310" cy="1928825"/>
          </a:xfrm>
          <a:prstGeom prst="roundRect">
            <a:avLst>
              <a:gd name="adj" fmla="val 12221"/>
            </a:avLst>
          </a:prstGeom>
          <a:ln>
            <a:headEnd type="none" w="med" len="med"/>
            <a:tailEnd type="none" w="med" len="med"/>
          </a:ln>
          <a:effectLst>
            <a:outerShdw blurRad="228600" dist="114300" dir="6180000" sx="102000" sy="102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endParaRPr lang="en-US" sz="5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Microsoft </a:t>
            </a:r>
            <a:r>
              <a:rPr lang="en-US" sz="4000" b="1" dirty="0" err="1" smtClean="0">
                <a:solidFill>
                  <a:schemeClr val="tx1"/>
                </a:solidFill>
              </a:rPr>
              <a:t>Kinect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5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  RGB Camera, </a:t>
            </a:r>
            <a:r>
              <a:rPr lang="en-US" sz="4000" b="1" dirty="0" smtClean="0">
                <a:solidFill>
                  <a:schemeClr val="tx1"/>
                </a:solidFill>
              </a:rPr>
              <a:t>Depth sensor </a:t>
            </a:r>
            <a:r>
              <a:rPr lang="en-US" sz="4000" b="1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40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Robust to changes in illumination</a:t>
            </a:r>
          </a:p>
        </p:txBody>
      </p:sp>
      <p:pic>
        <p:nvPicPr>
          <p:cNvPr id="2096" name="Picture 48" descr="http://gamesforkinect.org/xbox/kinect/sensor/kinect-sensor-descriptio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922897" y="13867383"/>
            <a:ext cx="5334794" cy="3319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97" name="Picture 49"/>
          <p:cNvPicPr>
            <a:picLocks noChangeAspect="1" noChangeArrowheads="1"/>
          </p:cNvPicPr>
          <p:nvPr/>
        </p:nvPicPr>
        <p:blipFill>
          <a:blip r:embed="rId10"/>
          <a:srcRect l="3717" r="4961"/>
          <a:stretch>
            <a:fillRect/>
          </a:stretch>
        </p:blipFill>
        <p:spPr bwMode="auto">
          <a:xfrm>
            <a:off x="18709505" y="14258081"/>
            <a:ext cx="7858181" cy="8143932"/>
          </a:xfrm>
          <a:prstGeom prst="roundRect">
            <a:avLst>
              <a:gd name="adj" fmla="val 11164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" name="156 CuadroTexto"/>
          <p:cNvSpPr txBox="1"/>
          <p:nvPr/>
        </p:nvSpPr>
        <p:spPr>
          <a:xfrm>
            <a:off x="12708714" y="22402013"/>
            <a:ext cx="4214842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500" b="1" dirty="0" err="1" smtClean="0"/>
              <a:t>Depth</a:t>
            </a:r>
            <a:r>
              <a:rPr lang="es-ES" sz="3500" b="1" dirty="0" smtClean="0"/>
              <a:t> </a:t>
            </a:r>
            <a:r>
              <a:rPr lang="es-ES" sz="3500" b="1" dirty="0" err="1" smtClean="0"/>
              <a:t>map</a:t>
            </a:r>
            <a:endParaRPr lang="es-ES" sz="3500" b="1" dirty="0"/>
          </a:p>
        </p:txBody>
      </p:sp>
      <p:sp>
        <p:nvSpPr>
          <p:cNvPr id="158" name="AutoShape 20"/>
          <p:cNvSpPr>
            <a:spLocks noChangeArrowheads="1"/>
          </p:cNvSpPr>
          <p:nvPr/>
        </p:nvSpPr>
        <p:spPr bwMode="auto">
          <a:xfrm>
            <a:off x="13708846" y="17044163"/>
            <a:ext cx="1838891" cy="1714512"/>
          </a:xfrm>
          <a:prstGeom prst="downArrow">
            <a:avLst>
              <a:gd name="adj1" fmla="val 45241"/>
              <a:gd name="adj2" fmla="val 55662"/>
            </a:avLst>
          </a:prstGeom>
          <a:solidFill>
            <a:srgbClr val="A11E30"/>
          </a:solidFill>
          <a:ln w="38100">
            <a:solidFill>
              <a:srgbClr val="A11E3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67" name="Picture 4" descr="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424018" y="25473847"/>
            <a:ext cx="9161361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" name="Picture 5" descr="5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495456" y="31546077"/>
            <a:ext cx="911147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" name="AutoShape 20"/>
          <p:cNvSpPr>
            <a:spLocks noChangeArrowheads="1"/>
          </p:cNvSpPr>
          <p:nvPr/>
        </p:nvSpPr>
        <p:spPr bwMode="auto">
          <a:xfrm rot="16200000">
            <a:off x="17075681" y="19606683"/>
            <a:ext cx="1838891" cy="1714512"/>
          </a:xfrm>
          <a:prstGeom prst="downArrow">
            <a:avLst>
              <a:gd name="adj1" fmla="val 45241"/>
              <a:gd name="adj2" fmla="val 55662"/>
            </a:avLst>
          </a:prstGeom>
          <a:solidFill>
            <a:srgbClr val="A11E30"/>
          </a:solidFill>
          <a:ln w="38100">
            <a:solidFill>
              <a:srgbClr val="A11E3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0" name="169 CuadroTexto"/>
          <p:cNvSpPr txBox="1"/>
          <p:nvPr/>
        </p:nvSpPr>
        <p:spPr>
          <a:xfrm>
            <a:off x="25996182" y="15115337"/>
            <a:ext cx="4214842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500" b="1" dirty="0" err="1" smtClean="0"/>
              <a:t>Body</a:t>
            </a:r>
            <a:endParaRPr lang="es-ES" sz="3500" b="1" dirty="0" smtClean="0"/>
          </a:p>
          <a:p>
            <a:pPr algn="ctr"/>
            <a:r>
              <a:rPr lang="es-ES" sz="3500" b="1" dirty="0" err="1" smtClean="0"/>
              <a:t>Skeleton</a:t>
            </a:r>
            <a:endParaRPr lang="es-ES" sz="3500" b="1" dirty="0" smtClean="0"/>
          </a:p>
          <a:p>
            <a:pPr algn="ctr"/>
            <a:r>
              <a:rPr lang="es-ES" sz="3500" b="1" dirty="0" smtClean="0"/>
              <a:t>(set of</a:t>
            </a:r>
          </a:p>
          <a:p>
            <a:pPr algn="ctr"/>
            <a:r>
              <a:rPr lang="es-ES" sz="3500" b="1" dirty="0" err="1" smtClean="0"/>
              <a:t>Joints</a:t>
            </a:r>
            <a:r>
              <a:rPr lang="es-ES" sz="3500" b="1" dirty="0" smtClean="0"/>
              <a:t>)</a:t>
            </a:r>
            <a:endParaRPr lang="es-ES" sz="3500" b="1" dirty="0"/>
          </a:p>
        </p:txBody>
      </p:sp>
      <p:sp>
        <p:nvSpPr>
          <p:cNvPr id="171" name="170 CuadroTexto"/>
          <p:cNvSpPr txBox="1"/>
          <p:nvPr/>
        </p:nvSpPr>
        <p:spPr>
          <a:xfrm>
            <a:off x="26060371" y="19975097"/>
            <a:ext cx="421484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err="1" smtClean="0"/>
              <a:t>Feature</a:t>
            </a:r>
            <a:endParaRPr lang="es-ES" sz="4800" b="1" dirty="0" smtClean="0"/>
          </a:p>
          <a:p>
            <a:pPr algn="ctr"/>
            <a:r>
              <a:rPr lang="es-ES" sz="4800" b="1" dirty="0" smtClean="0"/>
              <a:t>vector</a:t>
            </a:r>
            <a:endParaRPr lang="es-ES" sz="4800" b="1" dirty="0"/>
          </a:p>
        </p:txBody>
      </p:sp>
      <p:sp>
        <p:nvSpPr>
          <p:cNvPr id="180" name="AutoShape 20"/>
          <p:cNvSpPr>
            <a:spLocks noChangeArrowheads="1"/>
          </p:cNvSpPr>
          <p:nvPr/>
        </p:nvSpPr>
        <p:spPr bwMode="auto">
          <a:xfrm>
            <a:off x="27139190" y="17758543"/>
            <a:ext cx="1838891" cy="1714512"/>
          </a:xfrm>
          <a:prstGeom prst="downArrow">
            <a:avLst>
              <a:gd name="adj1" fmla="val 45241"/>
              <a:gd name="adj2" fmla="val 55662"/>
            </a:avLst>
          </a:prstGeom>
          <a:solidFill>
            <a:srgbClr val="A11E30"/>
          </a:solidFill>
          <a:ln w="38100">
            <a:solidFill>
              <a:srgbClr val="A11E3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1" name="180 Rectángulo redondeado"/>
          <p:cNvSpPr/>
          <p:nvPr/>
        </p:nvSpPr>
        <p:spPr bwMode="auto">
          <a:xfrm>
            <a:off x="850006" y="25259533"/>
            <a:ext cx="18645318" cy="6858048"/>
          </a:xfrm>
          <a:prstGeom prst="roundRect">
            <a:avLst>
              <a:gd name="adj" fmla="val 12221"/>
            </a:avLst>
          </a:prstGeom>
          <a:ln>
            <a:headEnd type="none" w="med" len="med"/>
            <a:tailEnd type="none" w="med" len="med"/>
          </a:ln>
          <a:effectLst>
            <a:outerShdw blurRad="228600" dist="114300" dir="6180000" sx="102000" sy="102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endParaRPr lang="en-US" sz="5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3500" b="1" dirty="0" smtClean="0">
                <a:solidFill>
                  <a:schemeClr val="tx1"/>
                </a:solidFill>
              </a:rPr>
              <a:t>Dynamic Time Warping</a:t>
            </a:r>
          </a:p>
          <a:p>
            <a:pPr algn="ctr">
              <a:defRPr/>
            </a:pPr>
            <a:endParaRPr lang="en-US" sz="1500" b="1" dirty="0" smtClean="0">
              <a:solidFill>
                <a:schemeClr val="tx1"/>
              </a:solidFill>
            </a:endParaRPr>
          </a:p>
        </p:txBody>
      </p:sp>
      <p:pic>
        <p:nvPicPr>
          <p:cNvPr id="166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850138" y="25402409"/>
            <a:ext cx="16502178" cy="648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3" name="182 Rectángulo redondeado"/>
          <p:cNvSpPr/>
          <p:nvPr/>
        </p:nvSpPr>
        <p:spPr bwMode="auto">
          <a:xfrm>
            <a:off x="14351788" y="32474771"/>
            <a:ext cx="5143536" cy="6072230"/>
          </a:xfrm>
          <a:prstGeom prst="roundRect">
            <a:avLst>
              <a:gd name="adj" fmla="val 12221"/>
            </a:avLst>
          </a:prstGeom>
          <a:ln>
            <a:headEnd type="none" w="med" len="med"/>
            <a:tailEnd type="none" w="med" len="med"/>
          </a:ln>
          <a:effectLst>
            <a:outerShdw blurRad="228600" dist="114300" dir="6180000" sx="102000" sy="102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endParaRPr lang="en-US" sz="5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3500" b="1" dirty="0" smtClean="0">
                <a:solidFill>
                  <a:schemeClr val="tx1"/>
                </a:solidFill>
              </a:rPr>
              <a:t>Threshold computing</a:t>
            </a:r>
          </a:p>
          <a:p>
            <a:pPr algn="ctr">
              <a:defRPr/>
            </a:pPr>
            <a:endParaRPr lang="en-US" sz="3500" b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en-US" sz="2500" dirty="0" smtClean="0">
                <a:solidFill>
                  <a:schemeClr val="tx1"/>
                </a:solidFill>
              </a:rPr>
              <a:t>In order to compute the thresholds for each gesture model, similarity measures are computed between different gestures and samples, in a leave-one-out fashion. </a:t>
            </a:r>
            <a:r>
              <a:rPr lang="en-US" sz="2500" dirty="0" smtClean="0">
                <a:solidFill>
                  <a:schemeClr val="tx1"/>
                </a:solidFill>
              </a:rPr>
              <a:t>Furthermore, the most informative sample of each gesture would be selected as the one for the DTW computation.</a:t>
            </a:r>
            <a:endParaRPr lang="en-US" sz="25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500" b="1" dirty="0" smtClean="0">
              <a:solidFill>
                <a:schemeClr val="tx1"/>
              </a:solidFill>
            </a:endParaRPr>
          </a:p>
        </p:txBody>
      </p:sp>
      <p:grpSp>
        <p:nvGrpSpPr>
          <p:cNvPr id="193" name="192 Grupo"/>
          <p:cNvGrpSpPr/>
          <p:nvPr/>
        </p:nvGrpSpPr>
        <p:grpSpPr>
          <a:xfrm>
            <a:off x="7993806" y="32474771"/>
            <a:ext cx="6072230" cy="6072230"/>
            <a:chOff x="6993674" y="32474771"/>
            <a:chExt cx="6286544" cy="6072230"/>
          </a:xfrm>
        </p:grpSpPr>
        <p:sp>
          <p:nvSpPr>
            <p:cNvPr id="187" name="186 Rectángulo redondeado"/>
            <p:cNvSpPr/>
            <p:nvPr/>
          </p:nvSpPr>
          <p:spPr bwMode="auto">
            <a:xfrm>
              <a:off x="6993674" y="32474771"/>
              <a:ext cx="6286544" cy="6072230"/>
            </a:xfrm>
            <a:prstGeom prst="roundRect">
              <a:avLst>
                <a:gd name="adj" fmla="val 12221"/>
              </a:avLst>
            </a:prstGeom>
            <a:ln>
              <a:headEnd type="none" w="med" len="med"/>
              <a:tailEnd type="none" w="med" len="med"/>
            </a:ln>
            <a:effectLst>
              <a:outerShdw blurRad="228600" dist="114300" dir="6180000" sx="102000" sy="102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defRPr/>
              </a:pPr>
              <a:endParaRPr lang="en-US" sz="500" b="1" dirty="0" smtClean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US" sz="3500" b="1" dirty="0" smtClean="0">
                  <a:solidFill>
                    <a:schemeClr val="tx1"/>
                  </a:solidFill>
                </a:rPr>
                <a:t>Gesture training database</a:t>
              </a:r>
            </a:p>
            <a:p>
              <a:pPr algn="ctr">
                <a:defRPr/>
              </a:pPr>
              <a:endParaRPr lang="en-US" sz="1500" b="1" dirty="0" smtClean="0">
                <a:solidFill>
                  <a:schemeClr val="tx1"/>
                </a:solidFill>
              </a:endParaRPr>
            </a:p>
          </p:txBody>
        </p:sp>
        <p:graphicFrame>
          <p:nvGraphicFramePr>
            <p:cNvPr id="182" name="181 Diagrama"/>
            <p:cNvGraphicFramePr/>
            <p:nvPr/>
          </p:nvGraphicFramePr>
          <p:xfrm>
            <a:off x="7350864" y="34046407"/>
            <a:ext cx="5500726" cy="37862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</p:grpSp>
      <p:grpSp>
        <p:nvGrpSpPr>
          <p:cNvPr id="192" name="191 Grupo"/>
          <p:cNvGrpSpPr/>
          <p:nvPr/>
        </p:nvGrpSpPr>
        <p:grpSpPr>
          <a:xfrm>
            <a:off x="850006" y="32403333"/>
            <a:ext cx="6858048" cy="6286544"/>
            <a:chOff x="778568" y="32331895"/>
            <a:chExt cx="6572296" cy="6286544"/>
          </a:xfrm>
        </p:grpSpPr>
        <p:sp>
          <p:nvSpPr>
            <p:cNvPr id="191" name="190 Rectángulo redondeado"/>
            <p:cNvSpPr/>
            <p:nvPr/>
          </p:nvSpPr>
          <p:spPr bwMode="auto">
            <a:xfrm>
              <a:off x="778568" y="32331895"/>
              <a:ext cx="6572296" cy="6286544"/>
            </a:xfrm>
            <a:prstGeom prst="roundRect">
              <a:avLst>
                <a:gd name="adj" fmla="val 12221"/>
              </a:avLst>
            </a:prstGeom>
            <a:ln>
              <a:headEnd type="none" w="med" len="med"/>
              <a:tailEnd type="none" w="med" len="med"/>
            </a:ln>
            <a:effectLst>
              <a:outerShdw blurRad="228600" dist="114300" dir="6180000" sx="102000" sy="102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defRPr/>
              </a:pPr>
              <a:endParaRPr lang="en-US" sz="500" b="1" dirty="0" smtClean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US" sz="3500" b="1" dirty="0" smtClean="0">
                  <a:solidFill>
                    <a:schemeClr val="tx1"/>
                  </a:solidFill>
                </a:rPr>
                <a:t>Dynamic Time Warping</a:t>
              </a:r>
            </a:p>
            <a:p>
              <a:pPr algn="just"/>
              <a:endParaRPr lang="es-ES" dirty="0" smtClean="0">
                <a:solidFill>
                  <a:schemeClr val="tx1"/>
                </a:solidFill>
              </a:endParaRPr>
            </a:p>
            <a:p>
              <a:pPr algn="just"/>
              <a:r>
                <a:rPr lang="es-ES" sz="2500" dirty="0" smtClean="0">
                  <a:solidFill>
                    <a:schemeClr val="tx1"/>
                  </a:solidFill>
                </a:rPr>
                <a:t>DTW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matches</a:t>
              </a:r>
              <a:r>
                <a:rPr lang="es-ES" sz="2500" dirty="0" smtClean="0">
                  <a:solidFill>
                    <a:schemeClr val="tx1"/>
                  </a:solidFill>
                </a:rPr>
                <a:t> temporal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distortions</a:t>
              </a:r>
              <a:r>
                <a:rPr lang="es-ES" sz="2500" dirty="0" smtClean="0">
                  <a:solidFill>
                    <a:schemeClr val="tx1"/>
                  </a:solidFill>
                </a:rPr>
                <a:t>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between</a:t>
              </a:r>
              <a:r>
                <a:rPr lang="es-ES" sz="2500" dirty="0" smtClean="0">
                  <a:solidFill>
                    <a:schemeClr val="tx1"/>
                  </a:solidFill>
                </a:rPr>
                <a:t>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two</a:t>
              </a:r>
              <a:r>
                <a:rPr lang="es-ES" sz="2500" dirty="0" smtClean="0">
                  <a:solidFill>
                    <a:schemeClr val="tx1"/>
                  </a:solidFill>
                </a:rPr>
                <a:t>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models</a:t>
              </a:r>
              <a:r>
                <a:rPr lang="es-ES" sz="2500" dirty="0" smtClean="0">
                  <a:solidFill>
                    <a:schemeClr val="tx1"/>
                  </a:solidFill>
                </a:rPr>
                <a:t>: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the</a:t>
              </a:r>
              <a:r>
                <a:rPr lang="es-ES" sz="2500" dirty="0" smtClean="0">
                  <a:solidFill>
                    <a:schemeClr val="tx1"/>
                  </a:solidFill>
                </a:rPr>
                <a:t> input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sequence</a:t>
              </a:r>
              <a:r>
                <a:rPr lang="es-ES" sz="2500" dirty="0" smtClean="0">
                  <a:solidFill>
                    <a:schemeClr val="tx1"/>
                  </a:solidFill>
                </a:rPr>
                <a:t> (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blue</a:t>
              </a:r>
              <a:r>
                <a:rPr lang="es-ES" sz="2500" dirty="0" smtClean="0">
                  <a:solidFill>
                    <a:schemeClr val="tx1"/>
                  </a:solidFill>
                </a:rPr>
                <a:t>), and a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previously</a:t>
              </a:r>
              <a:r>
                <a:rPr lang="es-ES" sz="2500" dirty="0" smtClean="0">
                  <a:solidFill>
                    <a:schemeClr val="tx1"/>
                  </a:solidFill>
                </a:rPr>
                <a:t>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recorded</a:t>
              </a:r>
              <a:r>
                <a:rPr lang="es-ES" sz="2500" dirty="0" smtClean="0">
                  <a:solidFill>
                    <a:schemeClr val="tx1"/>
                  </a:solidFill>
                </a:rPr>
                <a:t>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gesture</a:t>
              </a:r>
              <a:r>
                <a:rPr lang="es-ES" sz="2500" dirty="0" smtClean="0">
                  <a:solidFill>
                    <a:schemeClr val="tx1"/>
                  </a:solidFill>
                </a:rPr>
                <a:t>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model</a:t>
              </a:r>
              <a:r>
                <a:rPr lang="es-ES" sz="2500" dirty="0" smtClean="0">
                  <a:solidFill>
                    <a:schemeClr val="tx1"/>
                  </a:solidFill>
                </a:rPr>
                <a:t> (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green</a:t>
              </a:r>
              <a:r>
                <a:rPr lang="es-ES" sz="2500" dirty="0" smtClean="0">
                  <a:solidFill>
                    <a:schemeClr val="tx1"/>
                  </a:solidFill>
                </a:rPr>
                <a:t>),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by</a:t>
              </a:r>
              <a:r>
                <a:rPr lang="es-ES" sz="2500" dirty="0" smtClean="0">
                  <a:solidFill>
                    <a:schemeClr val="tx1"/>
                  </a:solidFill>
                </a:rPr>
                <a:t>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minimizing</a:t>
              </a:r>
              <a:r>
                <a:rPr lang="es-ES" sz="2500" dirty="0" smtClean="0">
                  <a:solidFill>
                    <a:schemeClr val="tx1"/>
                  </a:solidFill>
                </a:rPr>
                <a:t>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the</a:t>
              </a:r>
              <a:r>
                <a:rPr lang="es-ES" sz="2500" dirty="0" smtClean="0">
                  <a:solidFill>
                    <a:schemeClr val="tx1"/>
                  </a:solidFill>
                </a:rPr>
                <a:t>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warping</a:t>
              </a:r>
              <a:r>
                <a:rPr lang="es-ES" sz="2500" dirty="0" smtClean="0">
                  <a:solidFill>
                    <a:schemeClr val="tx1"/>
                  </a:solidFill>
                </a:rPr>
                <a:t>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cost</a:t>
              </a:r>
              <a:r>
                <a:rPr lang="es-ES" sz="2500" dirty="0" smtClean="0">
                  <a:solidFill>
                    <a:schemeClr val="tx1"/>
                  </a:solidFill>
                </a:rPr>
                <a:t>:</a:t>
              </a:r>
            </a:p>
            <a:p>
              <a:pPr algn="ctr"/>
              <a:endParaRPr lang="es-ES" dirty="0" smtClean="0">
                <a:solidFill>
                  <a:schemeClr val="tx1"/>
                </a:solidFill>
              </a:endParaRPr>
            </a:p>
            <a:p>
              <a:pPr algn="just"/>
              <a:endParaRPr lang="es-ES" dirty="0" smtClean="0">
                <a:solidFill>
                  <a:schemeClr val="tx1"/>
                </a:solidFill>
              </a:endParaRPr>
            </a:p>
            <a:p>
              <a:pPr algn="just"/>
              <a:endParaRPr lang="es-ES" dirty="0" smtClean="0">
                <a:solidFill>
                  <a:schemeClr val="tx1"/>
                </a:solidFill>
              </a:endParaRPr>
            </a:p>
            <a:p>
              <a:pPr algn="just"/>
              <a:endParaRPr lang="es-ES" dirty="0" smtClean="0">
                <a:solidFill>
                  <a:schemeClr val="tx1"/>
                </a:solidFill>
              </a:endParaRPr>
            </a:p>
            <a:p>
              <a:pPr algn="just"/>
              <a:endParaRPr lang="es-ES" dirty="0" smtClean="0">
                <a:solidFill>
                  <a:schemeClr val="tx1"/>
                </a:solidFill>
              </a:endParaRPr>
            </a:p>
            <a:p>
              <a:pPr algn="just"/>
              <a:r>
                <a:rPr lang="es-ES" sz="2500" dirty="0" err="1" smtClean="0">
                  <a:solidFill>
                    <a:schemeClr val="tx1"/>
                  </a:solidFill>
                </a:rPr>
                <a:t>If</a:t>
              </a:r>
              <a:r>
                <a:rPr lang="es-ES" sz="2500" dirty="0" smtClean="0">
                  <a:solidFill>
                    <a:schemeClr val="tx1"/>
                  </a:solidFill>
                </a:rPr>
                <a:t>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this</a:t>
              </a:r>
              <a:r>
                <a:rPr lang="es-ES" sz="2500" dirty="0" smtClean="0">
                  <a:solidFill>
                    <a:schemeClr val="tx1"/>
                  </a:solidFill>
                </a:rPr>
                <a:t>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warping</a:t>
              </a:r>
              <a:r>
                <a:rPr lang="es-ES" sz="2500" dirty="0" smtClean="0">
                  <a:solidFill>
                    <a:schemeClr val="tx1"/>
                  </a:solidFill>
                </a:rPr>
                <a:t>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cost</a:t>
              </a:r>
              <a:r>
                <a:rPr lang="es-ES" sz="2500" dirty="0" smtClean="0">
                  <a:solidFill>
                    <a:schemeClr val="tx1"/>
                  </a:solidFill>
                </a:rPr>
                <a:t>,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is</a:t>
              </a:r>
              <a:r>
                <a:rPr lang="es-ES" sz="2500" dirty="0" smtClean="0">
                  <a:solidFill>
                    <a:schemeClr val="tx1"/>
                  </a:solidFill>
                </a:rPr>
                <a:t>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lower</a:t>
              </a:r>
              <a:r>
                <a:rPr lang="es-ES" sz="2500" dirty="0" smtClean="0">
                  <a:solidFill>
                    <a:schemeClr val="tx1"/>
                  </a:solidFill>
                </a:rPr>
                <a:t>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than</a:t>
              </a:r>
              <a:r>
                <a:rPr lang="es-ES" sz="2500" dirty="0" smtClean="0">
                  <a:solidFill>
                    <a:schemeClr val="tx1"/>
                  </a:solidFill>
                </a:rPr>
                <a:t> a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certain</a:t>
              </a:r>
              <a:r>
                <a:rPr lang="es-ES" sz="2500" dirty="0" smtClean="0">
                  <a:solidFill>
                    <a:schemeClr val="tx1"/>
                  </a:solidFill>
                </a:rPr>
                <a:t>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threshold</a:t>
              </a:r>
              <a:r>
                <a:rPr lang="es-ES" sz="2500" dirty="0" smtClean="0">
                  <a:solidFill>
                    <a:schemeClr val="tx1"/>
                  </a:solidFill>
                </a:rPr>
                <a:t>, a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gesture</a:t>
              </a:r>
              <a:r>
                <a:rPr lang="es-ES" sz="2500" dirty="0" smtClean="0">
                  <a:solidFill>
                    <a:schemeClr val="tx1"/>
                  </a:solidFill>
                </a:rPr>
                <a:t>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will</a:t>
              </a:r>
              <a:r>
                <a:rPr lang="es-ES" sz="2500" dirty="0" smtClean="0">
                  <a:solidFill>
                    <a:schemeClr val="tx1"/>
                  </a:solidFill>
                </a:rPr>
                <a:t>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be</a:t>
              </a:r>
              <a:r>
                <a:rPr lang="es-ES" sz="2500" dirty="0" smtClean="0">
                  <a:solidFill>
                    <a:schemeClr val="tx1"/>
                  </a:solidFill>
                </a:rPr>
                <a:t>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detected</a:t>
              </a:r>
              <a:r>
                <a:rPr lang="es-ES" sz="2500" dirty="0" smtClean="0">
                  <a:solidFill>
                    <a:schemeClr val="tx1"/>
                  </a:solidFill>
                </a:rPr>
                <a:t>.</a:t>
              </a:r>
            </a:p>
            <a:p>
              <a:pPr algn="ctr">
                <a:defRPr/>
              </a:pPr>
              <a:endParaRPr lang="en-US" dirty="0" smtClean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US" sz="3500" b="1" dirty="0" smtClean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US" sz="1500" b="1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2098" name="Picture 50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607282" y="35332291"/>
              <a:ext cx="4743450" cy="130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4563</TotalTime>
  <Words>495</Words>
  <Application>Microsoft PowerPoint</Application>
  <PresentationFormat>Personalizado</PresentationFormat>
  <Paragraphs>154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Blank Presentation</vt:lpstr>
      <vt:lpstr>Diapositiva 1</vt:lpstr>
    </vt:vector>
  </TitlesOfParts>
  <Company>Playne Design Limited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Kieran Fairnington</dc:creator>
  <cp:lastModifiedBy>Chester</cp:lastModifiedBy>
  <cp:revision>94</cp:revision>
  <dcterms:created xsi:type="dcterms:W3CDTF">2011-01-28T10:11:44Z</dcterms:created>
  <dcterms:modified xsi:type="dcterms:W3CDTF">2011-10-20T18:46:38Z</dcterms:modified>
</cp:coreProperties>
</file>