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78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herman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5" autoAdjust="0"/>
    <p:restoredTop sz="94660" autoAdjust="0"/>
  </p:normalViewPr>
  <p:slideViewPr>
    <p:cSldViewPr>
      <p:cViewPr varScale="1">
        <p:scale>
          <a:sx n="86" d="100"/>
          <a:sy n="86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B6229-1DAB-462A-AA2D-638B089227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9E7BBD-BB12-4E90-A92B-6BE0C30AEF13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dirty="0" smtClean="0"/>
            <a:t>Solucions actuals</a:t>
          </a:r>
          <a:endParaRPr lang="ca-ES" noProof="0" dirty="0"/>
        </a:p>
      </dgm:t>
    </dgm:pt>
    <dgm:pt modelId="{2FF4E548-39E4-4CF5-A19F-1F3D6230B345}" type="parTrans" cxnId="{595E53F2-B6DB-44B2-9B8D-67CA40720ACF}">
      <dgm:prSet/>
      <dgm:spPr/>
      <dgm:t>
        <a:bodyPr/>
        <a:lstStyle/>
        <a:p>
          <a:endParaRPr lang="es-ES"/>
        </a:p>
      </dgm:t>
    </dgm:pt>
    <dgm:pt modelId="{5F7EA2DA-1DA2-44BC-ADBD-8B79AA17B355}" type="sibTrans" cxnId="{595E53F2-B6DB-44B2-9B8D-67CA40720ACF}">
      <dgm:prSet/>
      <dgm:spPr/>
      <dgm:t>
        <a:bodyPr/>
        <a:lstStyle/>
        <a:p>
          <a:endParaRPr lang="es-ES"/>
        </a:p>
      </dgm:t>
    </dgm:pt>
    <dgm:pt modelId="{FBBA5974-C027-41DF-AA43-4B44C5289D4A}">
      <dgm:prSet phldrT="[Texto]" custT="1"/>
      <dgm:spPr/>
      <dgm:t>
        <a:bodyPr/>
        <a:lstStyle/>
        <a:p>
          <a:r>
            <a:rPr lang="ca-ES" sz="1600" noProof="0" dirty="0" smtClean="0"/>
            <a:t>Basades en mètodes holístics</a:t>
          </a:r>
          <a:endParaRPr lang="ca-ES" sz="1600" noProof="0" dirty="0"/>
        </a:p>
      </dgm:t>
    </dgm:pt>
    <dgm:pt modelId="{747E615A-851B-49E9-B779-F2A04094FDF0}" type="parTrans" cxnId="{445D2C82-F53D-4BB9-8D96-3E70214F5B9A}">
      <dgm:prSet/>
      <dgm:spPr/>
      <dgm:t>
        <a:bodyPr/>
        <a:lstStyle/>
        <a:p>
          <a:endParaRPr lang="es-ES"/>
        </a:p>
      </dgm:t>
    </dgm:pt>
    <dgm:pt modelId="{2C6FC3F2-A908-458C-864C-AD17AEBAB923}" type="sibTrans" cxnId="{445D2C82-F53D-4BB9-8D96-3E70214F5B9A}">
      <dgm:prSet/>
      <dgm:spPr/>
      <dgm:t>
        <a:bodyPr/>
        <a:lstStyle/>
        <a:p>
          <a:endParaRPr lang="es-ES"/>
        </a:p>
      </dgm:t>
    </dgm:pt>
    <dgm:pt modelId="{2BCCD0D9-9562-4DF8-907B-13D169709667}">
      <dgm:prSet phldrT="[Texto]" custT="1"/>
      <dgm:spPr/>
      <dgm:t>
        <a:bodyPr/>
        <a:lstStyle/>
        <a:p>
          <a:r>
            <a:rPr lang="ca-ES" sz="1600" noProof="0" dirty="0" smtClean="0"/>
            <a:t>Mètodes mixtes</a:t>
          </a:r>
          <a:endParaRPr lang="ca-ES" sz="1600" noProof="0" dirty="0"/>
        </a:p>
      </dgm:t>
    </dgm:pt>
    <dgm:pt modelId="{6B6B303A-B8D2-4886-8C5C-D3F668E0D7F7}" type="parTrans" cxnId="{EFEF4ED0-070C-42E6-A299-7C52B48DCD7D}">
      <dgm:prSet/>
      <dgm:spPr/>
      <dgm:t>
        <a:bodyPr/>
        <a:lstStyle/>
        <a:p>
          <a:endParaRPr lang="es-ES"/>
        </a:p>
      </dgm:t>
    </dgm:pt>
    <dgm:pt modelId="{B9F47DC0-DEF7-4E38-AB3C-B71E7E49E908}" type="sibTrans" cxnId="{EFEF4ED0-070C-42E6-A299-7C52B48DCD7D}">
      <dgm:prSet/>
      <dgm:spPr/>
      <dgm:t>
        <a:bodyPr/>
        <a:lstStyle/>
        <a:p>
          <a:endParaRPr lang="es-ES"/>
        </a:p>
      </dgm:t>
    </dgm:pt>
    <dgm:pt modelId="{64B23618-AF3A-46D1-8B1E-DAA549DDF1DC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dirty="0" smtClean="0"/>
            <a:t>Problemàtica</a:t>
          </a:r>
          <a:endParaRPr lang="ca-ES" noProof="0" dirty="0"/>
        </a:p>
      </dgm:t>
    </dgm:pt>
    <dgm:pt modelId="{1DB44C1E-26BE-49C4-969F-9657DB34902D}" type="parTrans" cxnId="{9A61A0BF-A1B3-44A1-A52F-52D99021F3CB}">
      <dgm:prSet/>
      <dgm:spPr/>
      <dgm:t>
        <a:bodyPr/>
        <a:lstStyle/>
        <a:p>
          <a:endParaRPr lang="es-ES"/>
        </a:p>
      </dgm:t>
    </dgm:pt>
    <dgm:pt modelId="{83818AE8-276B-4B71-A197-7AD2AE1B5BD5}" type="sibTrans" cxnId="{9A61A0BF-A1B3-44A1-A52F-52D99021F3CB}">
      <dgm:prSet/>
      <dgm:spPr/>
      <dgm:t>
        <a:bodyPr/>
        <a:lstStyle/>
        <a:p>
          <a:endParaRPr lang="es-ES"/>
        </a:p>
      </dgm:t>
    </dgm:pt>
    <dgm:pt modelId="{81D63974-446F-4E72-9D87-3C639377FE68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a-ES" sz="1500" noProof="0" dirty="0" smtClean="0"/>
            <a:t>Ineficàcia</a:t>
          </a:r>
          <a:endParaRPr lang="ca-ES" sz="1500" noProof="0" dirty="0"/>
        </a:p>
      </dgm:t>
    </dgm:pt>
    <dgm:pt modelId="{43384642-DBC6-467E-8D70-A32392979A18}" type="parTrans" cxnId="{49BFBE49-85DC-419F-AC97-2278056DCE3A}">
      <dgm:prSet/>
      <dgm:spPr/>
      <dgm:t>
        <a:bodyPr/>
        <a:lstStyle/>
        <a:p>
          <a:endParaRPr lang="es-ES"/>
        </a:p>
      </dgm:t>
    </dgm:pt>
    <dgm:pt modelId="{3A920926-9DAE-4A47-B1E9-6C7A9C89FAA0}" type="sibTrans" cxnId="{49BFBE49-85DC-419F-AC97-2278056DCE3A}">
      <dgm:prSet/>
      <dgm:spPr/>
      <dgm:t>
        <a:bodyPr/>
        <a:lstStyle/>
        <a:p>
          <a:endParaRPr lang="es-ES"/>
        </a:p>
      </dgm:t>
    </dgm:pt>
    <dgm:pt modelId="{3859F352-2DAE-4FF4-ADAC-BFFEF7343D08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a-ES" sz="1500" noProof="0" dirty="0" smtClean="0"/>
            <a:t>No existeixen solucions robustes per a la demanda actual</a:t>
          </a:r>
          <a:endParaRPr lang="ca-ES" sz="1500" noProof="0" dirty="0"/>
        </a:p>
      </dgm:t>
    </dgm:pt>
    <dgm:pt modelId="{9258B81E-77F4-46DB-8D4B-E6F208DD170A}" type="parTrans" cxnId="{52D1A6D2-84EE-4D50-B1F9-C33A421A4833}">
      <dgm:prSet/>
      <dgm:spPr/>
      <dgm:t>
        <a:bodyPr/>
        <a:lstStyle/>
        <a:p>
          <a:endParaRPr lang="es-ES"/>
        </a:p>
      </dgm:t>
    </dgm:pt>
    <dgm:pt modelId="{AD64DC44-F316-48CA-85D6-3F7563AE08F4}" type="sibTrans" cxnId="{52D1A6D2-84EE-4D50-B1F9-C33A421A4833}">
      <dgm:prSet/>
      <dgm:spPr/>
      <dgm:t>
        <a:bodyPr/>
        <a:lstStyle/>
        <a:p>
          <a:endParaRPr lang="es-ES"/>
        </a:p>
      </dgm:t>
    </dgm:pt>
    <dgm:pt modelId="{12DBC759-22D8-4F2E-AED5-AB97443610A3}">
      <dgm:prSet phldrT="[Texto]" custT="1"/>
      <dgm:spPr/>
      <dgm:t>
        <a:bodyPr/>
        <a:lstStyle/>
        <a:p>
          <a:r>
            <a:rPr lang="ca-ES" sz="1600" noProof="0" dirty="0" smtClean="0"/>
            <a:t>Creació de models</a:t>
          </a:r>
          <a:endParaRPr lang="ca-ES" sz="1600" noProof="0" dirty="0"/>
        </a:p>
      </dgm:t>
    </dgm:pt>
    <dgm:pt modelId="{1FA49425-88E2-4188-8573-50654893E95B}" type="parTrans" cxnId="{15BBAD23-78FE-4E59-B5A5-02639F5A6B07}">
      <dgm:prSet/>
      <dgm:spPr/>
      <dgm:t>
        <a:bodyPr/>
        <a:lstStyle/>
        <a:p>
          <a:endParaRPr lang="es-ES"/>
        </a:p>
      </dgm:t>
    </dgm:pt>
    <dgm:pt modelId="{0F315113-E4CD-4D7B-BCC6-16A476FD4725}" type="sibTrans" cxnId="{15BBAD23-78FE-4E59-B5A5-02639F5A6B07}">
      <dgm:prSet/>
      <dgm:spPr/>
      <dgm:t>
        <a:bodyPr/>
        <a:lstStyle/>
        <a:p>
          <a:endParaRPr lang="es-ES"/>
        </a:p>
      </dgm:t>
    </dgm:pt>
    <dgm:pt modelId="{98D257A6-E8CC-4182-A967-7EAE891AD845}">
      <dgm:prSet phldrT="[Texto]" custT="1"/>
      <dgm:spPr/>
      <dgm:t>
        <a:bodyPr/>
        <a:lstStyle/>
        <a:p>
          <a:r>
            <a:rPr lang="ca-ES" sz="1600" noProof="0" dirty="0" smtClean="0"/>
            <a:t>Mètodes </a:t>
          </a:r>
          <a:r>
            <a:rPr lang="ca-ES" sz="1400" noProof="0" dirty="0" smtClean="0"/>
            <a:t>d’extracció</a:t>
          </a:r>
          <a:r>
            <a:rPr lang="ca-ES" sz="1600" noProof="0" dirty="0" smtClean="0"/>
            <a:t> de característiques</a:t>
          </a:r>
          <a:endParaRPr lang="ca-ES" sz="1600" noProof="0" dirty="0"/>
        </a:p>
      </dgm:t>
    </dgm:pt>
    <dgm:pt modelId="{08023124-84DF-4CCA-AB03-6A44816BE55D}" type="parTrans" cxnId="{ADC8E5A2-7287-41F0-BCD2-D39EA3FE6284}">
      <dgm:prSet/>
      <dgm:spPr/>
      <dgm:t>
        <a:bodyPr/>
        <a:lstStyle/>
        <a:p>
          <a:endParaRPr lang="es-ES"/>
        </a:p>
      </dgm:t>
    </dgm:pt>
    <dgm:pt modelId="{DB1B9DCA-07BA-4CD7-8654-163F78E513B1}" type="sibTrans" cxnId="{ADC8E5A2-7287-41F0-BCD2-D39EA3FE6284}">
      <dgm:prSet/>
      <dgm:spPr/>
      <dgm:t>
        <a:bodyPr/>
        <a:lstStyle/>
        <a:p>
          <a:endParaRPr lang="es-ES"/>
        </a:p>
      </dgm:t>
    </dgm:pt>
    <dgm:pt modelId="{4FE50926-705B-4F3C-8E44-166897EEC245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a-ES" sz="1500" noProof="0" dirty="0" smtClean="0"/>
            <a:t>No hi ha garanties d’autentificació i no repudi</a:t>
          </a:r>
          <a:endParaRPr lang="ca-ES" sz="1500" noProof="0" dirty="0"/>
        </a:p>
      </dgm:t>
    </dgm:pt>
    <dgm:pt modelId="{94F3505E-D583-4B6B-A868-CC29B3DFE17D}" type="parTrans" cxnId="{02F51C9A-0266-476C-BD17-449508F4722B}">
      <dgm:prSet/>
      <dgm:spPr/>
      <dgm:t>
        <a:bodyPr/>
        <a:lstStyle/>
        <a:p>
          <a:endParaRPr lang="es-ES"/>
        </a:p>
      </dgm:t>
    </dgm:pt>
    <dgm:pt modelId="{69BD37C0-E955-45E5-847C-FCECE814D26D}" type="sibTrans" cxnId="{02F51C9A-0266-476C-BD17-449508F4722B}">
      <dgm:prSet/>
      <dgm:spPr/>
      <dgm:t>
        <a:bodyPr/>
        <a:lstStyle/>
        <a:p>
          <a:endParaRPr lang="es-ES"/>
        </a:p>
      </dgm:t>
    </dgm:pt>
    <dgm:pt modelId="{5C8BEA2A-A785-468A-A732-8D5D05E8F94E}" type="pres">
      <dgm:prSet presAssocID="{E53B6229-1DAB-462A-AA2D-638B089227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22129E-C6CB-4070-8DB3-A3767ED87F2B}" type="pres">
      <dgm:prSet presAssocID="{379E7BBD-BB12-4E90-A92B-6BE0C30AEF13}" presName="linNode" presStyleCnt="0"/>
      <dgm:spPr/>
    </dgm:pt>
    <dgm:pt modelId="{B574B5D1-51BF-4767-85AE-BB34208153C8}" type="pres">
      <dgm:prSet presAssocID="{379E7BBD-BB12-4E90-A92B-6BE0C30AEF1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559F9A-0004-47D5-95E2-E09E3F19581A}" type="pres">
      <dgm:prSet presAssocID="{379E7BBD-BB12-4E90-A92B-6BE0C30AEF1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9F5456-2C35-4963-8717-6CABE6BFB94E}" type="pres">
      <dgm:prSet presAssocID="{5F7EA2DA-1DA2-44BC-ADBD-8B79AA17B355}" presName="sp" presStyleCnt="0"/>
      <dgm:spPr/>
    </dgm:pt>
    <dgm:pt modelId="{E10A7F31-68DA-4F5E-AB05-2F782592EF8A}" type="pres">
      <dgm:prSet presAssocID="{64B23618-AF3A-46D1-8B1E-DAA549DDF1DC}" presName="linNode" presStyleCnt="0"/>
      <dgm:spPr/>
    </dgm:pt>
    <dgm:pt modelId="{2C2F0267-B40A-4BCC-A981-4B64CBCB843E}" type="pres">
      <dgm:prSet presAssocID="{64B23618-AF3A-46D1-8B1E-DAA549DDF1D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B983BC-7B25-41F3-83DC-03736350694E}" type="pres">
      <dgm:prSet presAssocID="{64B23618-AF3A-46D1-8B1E-DAA549DDF1D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E85023-3B10-4524-AD35-01B4721FF598}" type="presOf" srcId="{2BCCD0D9-9562-4DF8-907B-13D169709667}" destId="{58559F9A-0004-47D5-95E2-E09E3F19581A}" srcOrd="0" destOrd="3" presId="urn:microsoft.com/office/officeart/2005/8/layout/vList5"/>
    <dgm:cxn modelId="{EE1954B6-5C69-467E-9BB1-DF31343614BD}" type="presOf" srcId="{98D257A6-E8CC-4182-A967-7EAE891AD845}" destId="{58559F9A-0004-47D5-95E2-E09E3F19581A}" srcOrd="0" destOrd="1" presId="urn:microsoft.com/office/officeart/2005/8/layout/vList5"/>
    <dgm:cxn modelId="{7438A12E-786C-4240-8812-1E80E5DE737C}" type="presOf" srcId="{FBBA5974-C027-41DF-AA43-4B44C5289D4A}" destId="{58559F9A-0004-47D5-95E2-E09E3F19581A}" srcOrd="0" destOrd="0" presId="urn:microsoft.com/office/officeart/2005/8/layout/vList5"/>
    <dgm:cxn modelId="{ADC8E5A2-7287-41F0-BCD2-D39EA3FE6284}" srcId="{379E7BBD-BB12-4E90-A92B-6BE0C30AEF13}" destId="{98D257A6-E8CC-4182-A967-7EAE891AD845}" srcOrd="1" destOrd="0" parTransId="{08023124-84DF-4CCA-AB03-6A44816BE55D}" sibTransId="{DB1B9DCA-07BA-4CD7-8654-163F78E513B1}"/>
    <dgm:cxn modelId="{CFCDB287-011F-4FCD-BD2D-19ED14E1220B}" type="presOf" srcId="{12DBC759-22D8-4F2E-AED5-AB97443610A3}" destId="{58559F9A-0004-47D5-95E2-E09E3F19581A}" srcOrd="0" destOrd="2" presId="urn:microsoft.com/office/officeart/2005/8/layout/vList5"/>
    <dgm:cxn modelId="{EFEF4ED0-070C-42E6-A299-7C52B48DCD7D}" srcId="{379E7BBD-BB12-4E90-A92B-6BE0C30AEF13}" destId="{2BCCD0D9-9562-4DF8-907B-13D169709667}" srcOrd="3" destOrd="0" parTransId="{6B6B303A-B8D2-4886-8C5C-D3F668E0D7F7}" sibTransId="{B9F47DC0-DEF7-4E38-AB3C-B71E7E49E908}"/>
    <dgm:cxn modelId="{49BFBE49-85DC-419F-AC97-2278056DCE3A}" srcId="{64B23618-AF3A-46D1-8B1E-DAA549DDF1DC}" destId="{81D63974-446F-4E72-9D87-3C639377FE68}" srcOrd="0" destOrd="0" parTransId="{43384642-DBC6-467E-8D70-A32392979A18}" sibTransId="{3A920926-9DAE-4A47-B1E9-6C7A9C89FAA0}"/>
    <dgm:cxn modelId="{037BE31B-0A88-4F8B-B378-07D5DB416BCF}" type="presOf" srcId="{81D63974-446F-4E72-9D87-3C639377FE68}" destId="{21B983BC-7B25-41F3-83DC-03736350694E}" srcOrd="0" destOrd="0" presId="urn:microsoft.com/office/officeart/2005/8/layout/vList5"/>
    <dgm:cxn modelId="{D52D718C-759E-4E58-8FD6-77F0D6872552}" type="presOf" srcId="{379E7BBD-BB12-4E90-A92B-6BE0C30AEF13}" destId="{B574B5D1-51BF-4767-85AE-BB34208153C8}" srcOrd="0" destOrd="0" presId="urn:microsoft.com/office/officeart/2005/8/layout/vList5"/>
    <dgm:cxn modelId="{02F51C9A-0266-476C-BD17-449508F4722B}" srcId="{64B23618-AF3A-46D1-8B1E-DAA549DDF1DC}" destId="{4FE50926-705B-4F3C-8E44-166897EEC245}" srcOrd="1" destOrd="0" parTransId="{94F3505E-D583-4B6B-A868-CC29B3DFE17D}" sibTransId="{69BD37C0-E955-45E5-847C-FCECE814D26D}"/>
    <dgm:cxn modelId="{595E53F2-B6DB-44B2-9B8D-67CA40720ACF}" srcId="{E53B6229-1DAB-462A-AA2D-638B08922765}" destId="{379E7BBD-BB12-4E90-A92B-6BE0C30AEF13}" srcOrd="0" destOrd="0" parTransId="{2FF4E548-39E4-4CF5-A19F-1F3D6230B345}" sibTransId="{5F7EA2DA-1DA2-44BC-ADBD-8B79AA17B355}"/>
    <dgm:cxn modelId="{445D2C82-F53D-4BB9-8D96-3E70214F5B9A}" srcId="{379E7BBD-BB12-4E90-A92B-6BE0C30AEF13}" destId="{FBBA5974-C027-41DF-AA43-4B44C5289D4A}" srcOrd="0" destOrd="0" parTransId="{747E615A-851B-49E9-B779-F2A04094FDF0}" sibTransId="{2C6FC3F2-A908-458C-864C-AD17AEBAB923}"/>
    <dgm:cxn modelId="{767A7CED-4120-4888-9304-202E5E478B21}" type="presOf" srcId="{4FE50926-705B-4F3C-8E44-166897EEC245}" destId="{21B983BC-7B25-41F3-83DC-03736350694E}" srcOrd="0" destOrd="1" presId="urn:microsoft.com/office/officeart/2005/8/layout/vList5"/>
    <dgm:cxn modelId="{828539E0-FCE1-4DA2-9645-7F1074E42F40}" type="presOf" srcId="{E53B6229-1DAB-462A-AA2D-638B08922765}" destId="{5C8BEA2A-A785-468A-A732-8D5D05E8F94E}" srcOrd="0" destOrd="0" presId="urn:microsoft.com/office/officeart/2005/8/layout/vList5"/>
    <dgm:cxn modelId="{52D1A6D2-84EE-4D50-B1F9-C33A421A4833}" srcId="{64B23618-AF3A-46D1-8B1E-DAA549DDF1DC}" destId="{3859F352-2DAE-4FF4-ADAC-BFFEF7343D08}" srcOrd="2" destOrd="0" parTransId="{9258B81E-77F4-46DB-8D4B-E6F208DD170A}" sibTransId="{AD64DC44-F316-48CA-85D6-3F7563AE08F4}"/>
    <dgm:cxn modelId="{133674A8-6FBD-4AC7-B95B-BBEF1F4CAEAB}" type="presOf" srcId="{3859F352-2DAE-4FF4-ADAC-BFFEF7343D08}" destId="{21B983BC-7B25-41F3-83DC-03736350694E}" srcOrd="0" destOrd="2" presId="urn:microsoft.com/office/officeart/2005/8/layout/vList5"/>
    <dgm:cxn modelId="{15BBAD23-78FE-4E59-B5A5-02639F5A6B07}" srcId="{379E7BBD-BB12-4E90-A92B-6BE0C30AEF13}" destId="{12DBC759-22D8-4F2E-AED5-AB97443610A3}" srcOrd="2" destOrd="0" parTransId="{1FA49425-88E2-4188-8573-50654893E95B}" sibTransId="{0F315113-E4CD-4D7B-BCC6-16A476FD4725}"/>
    <dgm:cxn modelId="{9A61A0BF-A1B3-44A1-A52F-52D99021F3CB}" srcId="{E53B6229-1DAB-462A-AA2D-638B08922765}" destId="{64B23618-AF3A-46D1-8B1E-DAA549DDF1DC}" srcOrd="1" destOrd="0" parTransId="{1DB44C1E-26BE-49C4-969F-9657DB34902D}" sibTransId="{83818AE8-276B-4B71-A197-7AD2AE1B5BD5}"/>
    <dgm:cxn modelId="{B5CF30BD-30DC-4222-A9F6-86C2159E1401}" type="presOf" srcId="{64B23618-AF3A-46D1-8B1E-DAA549DDF1DC}" destId="{2C2F0267-B40A-4BCC-A981-4B64CBCB843E}" srcOrd="0" destOrd="0" presId="urn:microsoft.com/office/officeart/2005/8/layout/vList5"/>
    <dgm:cxn modelId="{03FC7A51-84F1-41F7-BAE3-52B4B4905C03}" type="presParOf" srcId="{5C8BEA2A-A785-468A-A732-8D5D05E8F94E}" destId="{FC22129E-C6CB-4070-8DB3-A3767ED87F2B}" srcOrd="0" destOrd="0" presId="urn:microsoft.com/office/officeart/2005/8/layout/vList5"/>
    <dgm:cxn modelId="{F9DE2BDA-51FB-4607-B5AD-F5053F4702A6}" type="presParOf" srcId="{FC22129E-C6CB-4070-8DB3-A3767ED87F2B}" destId="{B574B5D1-51BF-4767-85AE-BB34208153C8}" srcOrd="0" destOrd="0" presId="urn:microsoft.com/office/officeart/2005/8/layout/vList5"/>
    <dgm:cxn modelId="{ED21DFB9-922A-4192-9FAF-2F3C07FCFDB6}" type="presParOf" srcId="{FC22129E-C6CB-4070-8DB3-A3767ED87F2B}" destId="{58559F9A-0004-47D5-95E2-E09E3F19581A}" srcOrd="1" destOrd="0" presId="urn:microsoft.com/office/officeart/2005/8/layout/vList5"/>
    <dgm:cxn modelId="{146F293C-719E-4DFA-9EC0-C8637A3B282A}" type="presParOf" srcId="{5C8BEA2A-A785-468A-A732-8D5D05E8F94E}" destId="{FA9F5456-2C35-4963-8717-6CABE6BFB94E}" srcOrd="1" destOrd="0" presId="urn:microsoft.com/office/officeart/2005/8/layout/vList5"/>
    <dgm:cxn modelId="{E84EC885-B06F-4F7C-AFCD-DFF84B4C9DBE}" type="presParOf" srcId="{5C8BEA2A-A785-468A-A732-8D5D05E8F94E}" destId="{E10A7F31-68DA-4F5E-AB05-2F782592EF8A}" srcOrd="2" destOrd="0" presId="urn:microsoft.com/office/officeart/2005/8/layout/vList5"/>
    <dgm:cxn modelId="{B094E589-DC54-4B6D-8F80-0A986C4CD0E2}" type="presParOf" srcId="{E10A7F31-68DA-4F5E-AB05-2F782592EF8A}" destId="{2C2F0267-B40A-4BCC-A981-4B64CBCB843E}" srcOrd="0" destOrd="0" presId="urn:microsoft.com/office/officeart/2005/8/layout/vList5"/>
    <dgm:cxn modelId="{810E1E15-E958-4762-86EC-894751CD8930}" type="presParOf" srcId="{E10A7F31-68DA-4F5E-AB05-2F782592EF8A}" destId="{21B983BC-7B25-41F3-83DC-0373635069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2A7627-46F7-41CF-BB93-24CFA533FE07}" type="doc">
      <dgm:prSet loTypeId="urn:microsoft.com/office/officeart/2005/8/layout/vList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D0A0D97-8557-4EA5-B3DD-648202354A23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b="1" noProof="0" dirty="0" smtClean="0"/>
            <a:t>Escalat proporcional d’imatges</a:t>
          </a:r>
          <a:endParaRPr lang="ca-ES" noProof="0" dirty="0"/>
        </a:p>
      </dgm:t>
    </dgm:pt>
    <dgm:pt modelId="{B8AD39E6-5B49-4CFE-A64E-ACF1F069BC32}" type="parTrans" cxnId="{389B6EDD-FA9D-49F4-8AE7-4E73F0691879}">
      <dgm:prSet/>
      <dgm:spPr/>
      <dgm:t>
        <a:bodyPr/>
        <a:lstStyle/>
        <a:p>
          <a:endParaRPr lang="ca-ES" noProof="0"/>
        </a:p>
      </dgm:t>
    </dgm:pt>
    <dgm:pt modelId="{59301296-5B1E-478B-96A2-F47445A23793}" type="sibTrans" cxnId="{389B6EDD-FA9D-49F4-8AE7-4E73F0691879}">
      <dgm:prSet/>
      <dgm:spPr/>
      <dgm:t>
        <a:bodyPr/>
        <a:lstStyle/>
        <a:p>
          <a:endParaRPr lang="ca-ES" noProof="0"/>
        </a:p>
      </dgm:t>
    </dgm:pt>
    <dgm:pt modelId="{3955AC62-5159-4126-A0A4-B675035E3189}">
      <dgm:prSet phldrT="[Texto]"/>
      <dgm:spPr/>
      <dgm:t>
        <a:bodyPr/>
        <a:lstStyle/>
        <a:p>
          <a:r>
            <a:rPr lang="ca-ES" noProof="0" smtClean="0"/>
            <a:t>funcions de retallat i escalat </a:t>
          </a:r>
          <a:endParaRPr lang="ca-ES" noProof="0"/>
        </a:p>
      </dgm:t>
    </dgm:pt>
    <dgm:pt modelId="{D2D1C019-CC39-4D72-A366-2B3669833F49}" type="parTrans" cxnId="{06333AB0-E426-4846-8F7F-5C57A769EB40}">
      <dgm:prSet/>
      <dgm:spPr/>
      <dgm:t>
        <a:bodyPr/>
        <a:lstStyle/>
        <a:p>
          <a:endParaRPr lang="ca-ES" noProof="0"/>
        </a:p>
      </dgm:t>
    </dgm:pt>
    <dgm:pt modelId="{1DC8325B-DEBD-40FC-A208-87F72BFF7E85}" type="sibTrans" cxnId="{06333AB0-E426-4846-8F7F-5C57A769EB40}">
      <dgm:prSet/>
      <dgm:spPr/>
      <dgm:t>
        <a:bodyPr/>
        <a:lstStyle/>
        <a:p>
          <a:endParaRPr lang="ca-ES" noProof="0"/>
        </a:p>
      </dgm:t>
    </dgm:pt>
    <dgm:pt modelId="{8D7F9033-CD39-479D-BA8C-F53CF330DA68}">
      <dgm:prSet phldrT="[Texto]"/>
      <dgm:spPr/>
      <dgm:t>
        <a:bodyPr/>
        <a:lstStyle/>
        <a:p>
          <a:r>
            <a:rPr lang="ca-ES" noProof="0" dirty="0" smtClean="0"/>
            <a:t>Respecte de les proporcions originals de la imatge</a:t>
          </a:r>
          <a:endParaRPr lang="ca-ES" noProof="0" dirty="0"/>
        </a:p>
      </dgm:t>
    </dgm:pt>
    <dgm:pt modelId="{9CE58EE7-1B5B-41A8-9362-3E49FE4A08BA}" type="parTrans" cxnId="{32D93127-7EC5-434A-A940-ABD05C1C575C}">
      <dgm:prSet/>
      <dgm:spPr/>
      <dgm:t>
        <a:bodyPr/>
        <a:lstStyle/>
        <a:p>
          <a:endParaRPr lang="ca-ES" noProof="0"/>
        </a:p>
      </dgm:t>
    </dgm:pt>
    <dgm:pt modelId="{9CF1785C-A911-4813-A7DC-447F232F1545}" type="sibTrans" cxnId="{32D93127-7EC5-434A-A940-ABD05C1C575C}">
      <dgm:prSet/>
      <dgm:spPr/>
      <dgm:t>
        <a:bodyPr/>
        <a:lstStyle/>
        <a:p>
          <a:endParaRPr lang="ca-ES" noProof="0"/>
        </a:p>
      </dgm:t>
    </dgm:pt>
    <dgm:pt modelId="{2B88B65D-3A76-4DA2-82E1-1668FA32D8C2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b="1" noProof="0" dirty="0" smtClean="0"/>
            <a:t>Equalització</a:t>
          </a:r>
          <a:endParaRPr lang="ca-ES" noProof="0" dirty="0"/>
        </a:p>
      </dgm:t>
    </dgm:pt>
    <dgm:pt modelId="{8754B98C-4869-435F-9DA4-F0298B3F66FF}" type="parTrans" cxnId="{D7477940-7A7F-4627-9995-7C449271518D}">
      <dgm:prSet/>
      <dgm:spPr/>
      <dgm:t>
        <a:bodyPr/>
        <a:lstStyle/>
        <a:p>
          <a:endParaRPr lang="ca-ES" noProof="0"/>
        </a:p>
      </dgm:t>
    </dgm:pt>
    <dgm:pt modelId="{272940D5-1AF9-4410-A7D4-5CE00D234B8D}" type="sibTrans" cxnId="{D7477940-7A7F-4627-9995-7C449271518D}">
      <dgm:prSet/>
      <dgm:spPr/>
      <dgm:t>
        <a:bodyPr/>
        <a:lstStyle/>
        <a:p>
          <a:endParaRPr lang="ca-ES" noProof="0"/>
        </a:p>
      </dgm:t>
    </dgm:pt>
    <dgm:pt modelId="{4B2FEA8B-940F-4CAE-99B8-EE2CDD6CD8AC}">
      <dgm:prSet phldrT="[Texto]"/>
      <dgm:spPr/>
      <dgm:t>
        <a:bodyPr/>
        <a:lstStyle/>
        <a:p>
          <a:r>
            <a:rPr lang="ca-ES" noProof="0" smtClean="0"/>
            <a:t>Millora del contrast</a:t>
          </a:r>
          <a:endParaRPr lang="ca-ES" noProof="0"/>
        </a:p>
      </dgm:t>
    </dgm:pt>
    <dgm:pt modelId="{D8959696-0733-44AD-A339-1BEB766C2F97}" type="parTrans" cxnId="{C1E3FA98-897D-4809-A662-70AA357518FC}">
      <dgm:prSet/>
      <dgm:spPr/>
      <dgm:t>
        <a:bodyPr/>
        <a:lstStyle/>
        <a:p>
          <a:endParaRPr lang="ca-ES" noProof="0"/>
        </a:p>
      </dgm:t>
    </dgm:pt>
    <dgm:pt modelId="{2E889A31-9778-49FA-BDDB-E50F01DF2A5D}" type="sibTrans" cxnId="{C1E3FA98-897D-4809-A662-70AA357518FC}">
      <dgm:prSet/>
      <dgm:spPr/>
      <dgm:t>
        <a:bodyPr/>
        <a:lstStyle/>
        <a:p>
          <a:endParaRPr lang="ca-ES" noProof="0"/>
        </a:p>
      </dgm:t>
    </dgm:pt>
    <dgm:pt modelId="{43DD9BF2-722E-4E9B-A977-C983B7374A27}">
      <dgm:prSet phldrT="[Texto]"/>
      <dgm:spPr/>
      <dgm:t>
        <a:bodyPr/>
        <a:lstStyle/>
        <a:p>
          <a:r>
            <a:rPr lang="ca-ES" noProof="0" smtClean="0"/>
            <a:t>Ampliació rang dinàmic</a:t>
          </a:r>
          <a:endParaRPr lang="ca-ES" noProof="0"/>
        </a:p>
      </dgm:t>
    </dgm:pt>
    <dgm:pt modelId="{5B66433C-52DF-43B9-9CD0-FB3D25E8FDD1}" type="parTrans" cxnId="{EE4A0E86-885B-4D1F-A6E4-725D2D1CF70F}">
      <dgm:prSet/>
      <dgm:spPr/>
      <dgm:t>
        <a:bodyPr/>
        <a:lstStyle/>
        <a:p>
          <a:endParaRPr lang="ca-ES" noProof="0"/>
        </a:p>
      </dgm:t>
    </dgm:pt>
    <dgm:pt modelId="{AC48DEB4-B593-4771-B4E1-527DB4315DF3}" type="sibTrans" cxnId="{EE4A0E86-885B-4D1F-A6E4-725D2D1CF70F}">
      <dgm:prSet/>
      <dgm:spPr/>
      <dgm:t>
        <a:bodyPr/>
        <a:lstStyle/>
        <a:p>
          <a:endParaRPr lang="ca-ES" noProof="0"/>
        </a:p>
      </dgm:t>
    </dgm:pt>
    <dgm:pt modelId="{2279FCE1-E5C5-432C-B473-46C636CD62BD}" type="pres">
      <dgm:prSet presAssocID="{962A7627-46F7-41CF-BB93-24CFA533FE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E6E064-AB2C-48A6-9194-E26837DA7F76}" type="pres">
      <dgm:prSet presAssocID="{8D0A0D97-8557-4EA5-B3DD-648202354A23}" presName="linNode" presStyleCnt="0"/>
      <dgm:spPr/>
    </dgm:pt>
    <dgm:pt modelId="{FDB23331-104D-49A7-8EF8-0796EC4E83FF}" type="pres">
      <dgm:prSet presAssocID="{8D0A0D97-8557-4EA5-B3DD-648202354A2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07282-E195-42CD-9603-100EFA3830F8}" type="pres">
      <dgm:prSet presAssocID="{8D0A0D97-8557-4EA5-B3DD-648202354A2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699178-9B64-489F-A5B5-EB2257A5A7C4}" type="pres">
      <dgm:prSet presAssocID="{59301296-5B1E-478B-96A2-F47445A23793}" presName="sp" presStyleCnt="0"/>
      <dgm:spPr/>
    </dgm:pt>
    <dgm:pt modelId="{4C81A809-6543-420B-AA01-D902976DE3AF}" type="pres">
      <dgm:prSet presAssocID="{2B88B65D-3A76-4DA2-82E1-1668FA32D8C2}" presName="linNode" presStyleCnt="0"/>
      <dgm:spPr/>
    </dgm:pt>
    <dgm:pt modelId="{68BCBC2B-624D-4F39-9974-4220F9B1EFCD}" type="pres">
      <dgm:prSet presAssocID="{2B88B65D-3A76-4DA2-82E1-1668FA32D8C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FE79AF-240C-4F87-BD1E-81E5D1F53490}" type="pres">
      <dgm:prSet presAssocID="{2B88B65D-3A76-4DA2-82E1-1668FA32D8C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EDA667-BC66-4EEB-81D7-132322E4F9A8}" type="presOf" srcId="{3955AC62-5159-4126-A0A4-B675035E3189}" destId="{98A07282-E195-42CD-9603-100EFA3830F8}" srcOrd="0" destOrd="0" presId="urn:microsoft.com/office/officeart/2005/8/layout/vList5"/>
    <dgm:cxn modelId="{EE4A0E86-885B-4D1F-A6E4-725D2D1CF70F}" srcId="{2B88B65D-3A76-4DA2-82E1-1668FA32D8C2}" destId="{43DD9BF2-722E-4E9B-A977-C983B7374A27}" srcOrd="1" destOrd="0" parTransId="{5B66433C-52DF-43B9-9CD0-FB3D25E8FDD1}" sibTransId="{AC48DEB4-B593-4771-B4E1-527DB4315DF3}"/>
    <dgm:cxn modelId="{06333AB0-E426-4846-8F7F-5C57A769EB40}" srcId="{8D0A0D97-8557-4EA5-B3DD-648202354A23}" destId="{3955AC62-5159-4126-A0A4-B675035E3189}" srcOrd="0" destOrd="0" parTransId="{D2D1C019-CC39-4D72-A366-2B3669833F49}" sibTransId="{1DC8325B-DEBD-40FC-A208-87F72BFF7E85}"/>
    <dgm:cxn modelId="{C54EF67C-7225-4976-B008-4F1667A53886}" type="presOf" srcId="{4B2FEA8B-940F-4CAE-99B8-EE2CDD6CD8AC}" destId="{C2FE79AF-240C-4F87-BD1E-81E5D1F53490}" srcOrd="0" destOrd="0" presId="urn:microsoft.com/office/officeart/2005/8/layout/vList5"/>
    <dgm:cxn modelId="{389B6EDD-FA9D-49F4-8AE7-4E73F0691879}" srcId="{962A7627-46F7-41CF-BB93-24CFA533FE07}" destId="{8D0A0D97-8557-4EA5-B3DD-648202354A23}" srcOrd="0" destOrd="0" parTransId="{B8AD39E6-5B49-4CFE-A64E-ACF1F069BC32}" sibTransId="{59301296-5B1E-478B-96A2-F47445A23793}"/>
    <dgm:cxn modelId="{64AD11D1-6135-42D8-868A-45C82B9E3469}" type="presOf" srcId="{2B88B65D-3A76-4DA2-82E1-1668FA32D8C2}" destId="{68BCBC2B-624D-4F39-9974-4220F9B1EFCD}" srcOrd="0" destOrd="0" presId="urn:microsoft.com/office/officeart/2005/8/layout/vList5"/>
    <dgm:cxn modelId="{BCE283A5-447E-4ABC-81DE-AF60D2FC7531}" type="presOf" srcId="{962A7627-46F7-41CF-BB93-24CFA533FE07}" destId="{2279FCE1-E5C5-432C-B473-46C636CD62BD}" srcOrd="0" destOrd="0" presId="urn:microsoft.com/office/officeart/2005/8/layout/vList5"/>
    <dgm:cxn modelId="{EF6A04B6-6527-44B1-8959-9377191FA4D3}" type="presOf" srcId="{43DD9BF2-722E-4E9B-A977-C983B7374A27}" destId="{C2FE79AF-240C-4F87-BD1E-81E5D1F53490}" srcOrd="0" destOrd="1" presId="urn:microsoft.com/office/officeart/2005/8/layout/vList5"/>
    <dgm:cxn modelId="{1121D6B3-C2EF-4114-A703-C24658233B35}" type="presOf" srcId="{8D0A0D97-8557-4EA5-B3DD-648202354A23}" destId="{FDB23331-104D-49A7-8EF8-0796EC4E83FF}" srcOrd="0" destOrd="0" presId="urn:microsoft.com/office/officeart/2005/8/layout/vList5"/>
    <dgm:cxn modelId="{C1E3FA98-897D-4809-A662-70AA357518FC}" srcId="{2B88B65D-3A76-4DA2-82E1-1668FA32D8C2}" destId="{4B2FEA8B-940F-4CAE-99B8-EE2CDD6CD8AC}" srcOrd="0" destOrd="0" parTransId="{D8959696-0733-44AD-A339-1BEB766C2F97}" sibTransId="{2E889A31-9778-49FA-BDDB-E50F01DF2A5D}"/>
    <dgm:cxn modelId="{32D93127-7EC5-434A-A940-ABD05C1C575C}" srcId="{8D0A0D97-8557-4EA5-B3DD-648202354A23}" destId="{8D7F9033-CD39-479D-BA8C-F53CF330DA68}" srcOrd="1" destOrd="0" parTransId="{9CE58EE7-1B5B-41A8-9362-3E49FE4A08BA}" sibTransId="{9CF1785C-A911-4813-A7DC-447F232F1545}"/>
    <dgm:cxn modelId="{D7477940-7A7F-4627-9995-7C449271518D}" srcId="{962A7627-46F7-41CF-BB93-24CFA533FE07}" destId="{2B88B65D-3A76-4DA2-82E1-1668FA32D8C2}" srcOrd="1" destOrd="0" parTransId="{8754B98C-4869-435F-9DA4-F0298B3F66FF}" sibTransId="{272940D5-1AF9-4410-A7D4-5CE00D234B8D}"/>
    <dgm:cxn modelId="{D3B09CFD-5E50-4D2D-BC50-B6F5A3AD36F2}" type="presOf" srcId="{8D7F9033-CD39-479D-BA8C-F53CF330DA68}" destId="{98A07282-E195-42CD-9603-100EFA3830F8}" srcOrd="0" destOrd="1" presId="urn:microsoft.com/office/officeart/2005/8/layout/vList5"/>
    <dgm:cxn modelId="{C9F87C88-7D98-475C-A9C0-0461B18B94CB}" type="presParOf" srcId="{2279FCE1-E5C5-432C-B473-46C636CD62BD}" destId="{23E6E064-AB2C-48A6-9194-E26837DA7F76}" srcOrd="0" destOrd="0" presId="urn:microsoft.com/office/officeart/2005/8/layout/vList5"/>
    <dgm:cxn modelId="{34DCD9E2-8874-48B0-8FB3-99F3114A04A9}" type="presParOf" srcId="{23E6E064-AB2C-48A6-9194-E26837DA7F76}" destId="{FDB23331-104D-49A7-8EF8-0796EC4E83FF}" srcOrd="0" destOrd="0" presId="urn:microsoft.com/office/officeart/2005/8/layout/vList5"/>
    <dgm:cxn modelId="{27E49B14-B4CB-43C2-AFC5-8315B60A2988}" type="presParOf" srcId="{23E6E064-AB2C-48A6-9194-E26837DA7F76}" destId="{98A07282-E195-42CD-9603-100EFA3830F8}" srcOrd="1" destOrd="0" presId="urn:microsoft.com/office/officeart/2005/8/layout/vList5"/>
    <dgm:cxn modelId="{59171EF2-6838-4E3E-B14E-B9754D29AE10}" type="presParOf" srcId="{2279FCE1-E5C5-432C-B473-46C636CD62BD}" destId="{0C699178-9B64-489F-A5B5-EB2257A5A7C4}" srcOrd="1" destOrd="0" presId="urn:microsoft.com/office/officeart/2005/8/layout/vList5"/>
    <dgm:cxn modelId="{0CCC1155-8443-4F3F-916D-A18BD75DE2BA}" type="presParOf" srcId="{2279FCE1-E5C5-432C-B473-46C636CD62BD}" destId="{4C81A809-6543-420B-AA01-D902976DE3AF}" srcOrd="2" destOrd="0" presId="urn:microsoft.com/office/officeart/2005/8/layout/vList5"/>
    <dgm:cxn modelId="{E8830243-9C95-4E70-907B-319554FCEAB5}" type="presParOf" srcId="{4C81A809-6543-420B-AA01-D902976DE3AF}" destId="{68BCBC2B-624D-4F39-9974-4220F9B1EFCD}" srcOrd="0" destOrd="0" presId="urn:microsoft.com/office/officeart/2005/8/layout/vList5"/>
    <dgm:cxn modelId="{7E700958-7BE9-47C9-826E-73A18173D204}" type="presParOf" srcId="{4C81A809-6543-420B-AA01-D902976DE3AF}" destId="{C2FE79AF-240C-4F87-BD1E-81E5D1F534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E23DA1-306C-4EF4-8BE1-066D53668E0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E080AC-ABB1-4D56-A4FC-ABED199658C0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sz="1200" noProof="0" dirty="0" smtClean="0"/>
            <a:t>Extracció de característiques</a:t>
          </a:r>
          <a:endParaRPr lang="ca-ES" sz="1200" noProof="0" dirty="0"/>
        </a:p>
      </dgm:t>
    </dgm:pt>
    <dgm:pt modelId="{2EBEE7F5-0BB1-497F-B8CF-610BD60C2367}" type="parTrans" cxnId="{1B513486-7F36-4D03-AE02-455C012D02C6}">
      <dgm:prSet/>
      <dgm:spPr/>
      <dgm:t>
        <a:bodyPr/>
        <a:lstStyle/>
        <a:p>
          <a:endParaRPr lang="es-ES"/>
        </a:p>
      </dgm:t>
    </dgm:pt>
    <dgm:pt modelId="{62C0CA61-66E4-4520-9FA3-48F63D808C23}" type="sibTrans" cxnId="{1B513486-7F36-4D03-AE02-455C012D02C6}">
      <dgm:prSet/>
      <dgm:spPr/>
      <dgm:t>
        <a:bodyPr/>
        <a:lstStyle/>
        <a:p>
          <a:endParaRPr lang="es-ES"/>
        </a:p>
      </dgm:t>
    </dgm:pt>
    <dgm:pt modelId="{5143034C-8143-4C41-801A-F007BCE2405B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sz="1200" dirty="0" smtClean="0"/>
            <a:t>Cerca de descriptors</a:t>
          </a:r>
        </a:p>
      </dgm:t>
    </dgm:pt>
    <dgm:pt modelId="{7C250403-273A-42FD-9D40-028848D56DBF}" type="parTrans" cxnId="{D35E56B3-AE6A-4915-A0D3-2C22F6BBC5BE}">
      <dgm:prSet/>
      <dgm:spPr/>
      <dgm:t>
        <a:bodyPr/>
        <a:lstStyle/>
        <a:p>
          <a:endParaRPr lang="es-ES"/>
        </a:p>
      </dgm:t>
    </dgm:pt>
    <dgm:pt modelId="{630892BA-E3BB-4AA7-8955-02045BA3FB36}" type="sibTrans" cxnId="{D35E56B3-AE6A-4915-A0D3-2C22F6BBC5BE}">
      <dgm:prSet/>
      <dgm:spPr/>
      <dgm:t>
        <a:bodyPr/>
        <a:lstStyle/>
        <a:p>
          <a:endParaRPr lang="es-ES"/>
        </a:p>
      </dgm:t>
    </dgm:pt>
    <dgm:pt modelId="{5AD41D1B-A266-4CC7-ABBF-DCFBA2186ACF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dirty="0" smtClean="0">
              <a:latin typeface="Lucida Sans Unicode" pitchFamily="34" charset="0"/>
            </a:rPr>
            <a:t>Detectar correspondències entre punts de característiques</a:t>
          </a:r>
          <a:endParaRPr lang="es-ES" dirty="0">
            <a:latin typeface="Lucida Sans Unicode" pitchFamily="34" charset="0"/>
          </a:endParaRPr>
        </a:p>
      </dgm:t>
    </dgm:pt>
    <dgm:pt modelId="{D47C1A23-0FBF-4AB4-96CE-BF44842A30EE}" type="parTrans" cxnId="{FA83C5CE-0F67-4FB3-9DF9-462AC57184E6}">
      <dgm:prSet/>
      <dgm:spPr/>
      <dgm:t>
        <a:bodyPr/>
        <a:lstStyle/>
        <a:p>
          <a:endParaRPr lang="es-ES"/>
        </a:p>
      </dgm:t>
    </dgm:pt>
    <dgm:pt modelId="{547AB29A-C3C2-4A94-B35A-ED3A50C17186}" type="sibTrans" cxnId="{FA83C5CE-0F67-4FB3-9DF9-462AC57184E6}">
      <dgm:prSet/>
      <dgm:spPr/>
      <dgm:t>
        <a:bodyPr/>
        <a:lstStyle/>
        <a:p>
          <a:endParaRPr lang="es-ES"/>
        </a:p>
      </dgm:t>
    </dgm:pt>
    <dgm:pt modelId="{8FBCAA2A-E2C3-4282-B553-DF30DFB5D54C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sz="1000" noProof="0" dirty="0" smtClean="0"/>
            <a:t> Extreure les característiques de les imatges del conjunt d’entrenament. Guardar per separat imatge principal de la resta d’imatges del subjecte pel procés posterior.</a:t>
          </a:r>
          <a:endParaRPr lang="ca-ES" sz="1000" noProof="0" dirty="0"/>
        </a:p>
      </dgm:t>
    </dgm:pt>
    <dgm:pt modelId="{800DD2BE-33A1-429B-80C9-C2742C50C4F8}" type="parTrans" cxnId="{87E1F128-7F16-4CB2-BA8A-1A143EE4B6D8}">
      <dgm:prSet/>
      <dgm:spPr/>
      <dgm:t>
        <a:bodyPr/>
        <a:lstStyle/>
        <a:p>
          <a:endParaRPr lang="es-ES"/>
        </a:p>
      </dgm:t>
    </dgm:pt>
    <dgm:pt modelId="{96E32B76-3E65-4AF8-BAE5-DB0F6736C67E}" type="sibTrans" cxnId="{87E1F128-7F16-4CB2-BA8A-1A143EE4B6D8}">
      <dgm:prSet/>
      <dgm:spPr/>
      <dgm:t>
        <a:bodyPr/>
        <a:lstStyle/>
        <a:p>
          <a:endParaRPr lang="es-ES"/>
        </a:p>
      </dgm:t>
    </dgm:pt>
    <dgm:pt modelId="{C0E953CA-76D5-4D04-8DF1-0809F3C0A7F1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dirty="0" smtClean="0">
              <a:latin typeface="Lucida Sans Unicode" pitchFamily="34" charset="0"/>
            </a:rPr>
            <a:t>Utilització de FLANN, i  tècniques de “</a:t>
          </a:r>
          <a:r>
            <a:rPr lang="ca-ES" i="1" dirty="0" err="1" smtClean="0">
              <a:latin typeface="Lucida Sans Unicode" pitchFamily="34" charset="0"/>
            </a:rPr>
            <a:t>nearest</a:t>
          </a:r>
          <a:r>
            <a:rPr lang="ca-ES" i="1" dirty="0" smtClean="0">
              <a:latin typeface="Lucida Sans Unicode" pitchFamily="34" charset="0"/>
            </a:rPr>
            <a:t> </a:t>
          </a:r>
          <a:r>
            <a:rPr lang="ca-ES" i="1" dirty="0" err="1" smtClean="0">
              <a:latin typeface="Lucida Sans Unicode" pitchFamily="34" charset="0"/>
            </a:rPr>
            <a:t>neighbor</a:t>
          </a:r>
          <a:r>
            <a:rPr lang="ca-ES" i="1" dirty="0" smtClean="0">
              <a:latin typeface="Lucida Sans Unicode" pitchFamily="34" charset="0"/>
            </a:rPr>
            <a:t>”</a:t>
          </a:r>
          <a:endParaRPr lang="es-ES" dirty="0">
            <a:latin typeface="Lucida Sans Unicode" pitchFamily="34" charset="0"/>
          </a:endParaRPr>
        </a:p>
      </dgm:t>
    </dgm:pt>
    <dgm:pt modelId="{B2238A5E-5045-4656-B404-03555E949DA3}" type="parTrans" cxnId="{FBE9467A-15B6-4795-901D-67700AB0A979}">
      <dgm:prSet/>
      <dgm:spPr/>
      <dgm:t>
        <a:bodyPr/>
        <a:lstStyle/>
        <a:p>
          <a:endParaRPr lang="es-ES"/>
        </a:p>
      </dgm:t>
    </dgm:pt>
    <dgm:pt modelId="{008CEE3A-86E1-4D6E-9438-4C58509837A0}" type="sibTrans" cxnId="{FBE9467A-15B6-4795-901D-67700AB0A979}">
      <dgm:prSet/>
      <dgm:spPr/>
      <dgm:t>
        <a:bodyPr/>
        <a:lstStyle/>
        <a:p>
          <a:endParaRPr lang="es-ES"/>
        </a:p>
      </dgm:t>
    </dgm:pt>
    <dgm:pt modelId="{840C2F4E-9C5C-4650-BC35-3A3DCDF4C632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sz="1000" dirty="0" smtClean="0"/>
            <a:t>Aplicar el mètode “</a:t>
          </a:r>
          <a:r>
            <a:rPr lang="ca-ES" sz="1000" i="1" dirty="0" err="1" smtClean="0"/>
            <a:t>detection</a:t>
          </a:r>
          <a:r>
            <a:rPr lang="ca-ES" sz="1000" dirty="0" smtClean="0"/>
            <a:t> “per a les dues imatges (entrenament i test)</a:t>
          </a:r>
        </a:p>
      </dgm:t>
    </dgm:pt>
    <dgm:pt modelId="{5AD1E203-FD2E-46A2-92D5-CA874F270C54}" type="parTrans" cxnId="{1152C00D-2585-47BB-98BA-1BE4A5D03F5B}">
      <dgm:prSet/>
      <dgm:spPr/>
      <dgm:t>
        <a:bodyPr/>
        <a:lstStyle/>
        <a:p>
          <a:endParaRPr lang="es-ES"/>
        </a:p>
      </dgm:t>
    </dgm:pt>
    <dgm:pt modelId="{2077D6FC-329B-4174-8401-492C4E0A8BA4}" type="sibTrans" cxnId="{1152C00D-2585-47BB-98BA-1BE4A5D03F5B}">
      <dgm:prSet/>
      <dgm:spPr/>
      <dgm:t>
        <a:bodyPr/>
        <a:lstStyle/>
        <a:p>
          <a:endParaRPr lang="es-ES"/>
        </a:p>
      </dgm:t>
    </dgm:pt>
    <dgm:pt modelId="{F09E6176-DD44-4687-B3DA-C7E719DBC00F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sz="1000" dirty="0" smtClean="0"/>
            <a:t>Crear objecte “</a:t>
          </a:r>
          <a:r>
            <a:rPr lang="ca-ES" sz="1000" i="1" dirty="0" err="1" smtClean="0"/>
            <a:t>SurfFeatureDetector</a:t>
          </a:r>
          <a:r>
            <a:rPr lang="ca-ES" sz="1000" i="1" dirty="0" smtClean="0"/>
            <a:t>”</a:t>
          </a:r>
          <a:endParaRPr lang="ca-ES" sz="1000" dirty="0" smtClean="0"/>
        </a:p>
      </dgm:t>
    </dgm:pt>
    <dgm:pt modelId="{7AF652D8-D15E-4E90-AF43-386FE1FB98E3}" type="parTrans" cxnId="{38359DF9-9D79-4837-98D8-E57C42DC83E7}">
      <dgm:prSet/>
      <dgm:spPr/>
      <dgm:t>
        <a:bodyPr/>
        <a:lstStyle/>
        <a:p>
          <a:endParaRPr lang="es-ES"/>
        </a:p>
      </dgm:t>
    </dgm:pt>
    <dgm:pt modelId="{9E89ACBC-F503-4E69-BE9D-79FD74CE6720}" type="sibTrans" cxnId="{38359DF9-9D79-4837-98D8-E57C42DC83E7}">
      <dgm:prSet/>
      <dgm:spPr/>
      <dgm:t>
        <a:bodyPr/>
        <a:lstStyle/>
        <a:p>
          <a:endParaRPr lang="es-ES"/>
        </a:p>
      </dgm:t>
    </dgm:pt>
    <dgm:pt modelId="{1D1E346C-143F-405A-A0FD-4BB7FEE69F9D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sz="1000" dirty="0" smtClean="0"/>
            <a:t>Calcular les matrius de descriptors corresponents.</a:t>
          </a:r>
        </a:p>
      </dgm:t>
    </dgm:pt>
    <dgm:pt modelId="{FDED8DCC-AFEE-41A7-BDA7-996A86168E1E}" type="parTrans" cxnId="{60B80116-CE7F-444B-B881-D28DFFCF3527}">
      <dgm:prSet/>
      <dgm:spPr/>
      <dgm:t>
        <a:bodyPr/>
        <a:lstStyle/>
        <a:p>
          <a:endParaRPr lang="es-ES"/>
        </a:p>
      </dgm:t>
    </dgm:pt>
    <dgm:pt modelId="{1FE575EA-DC62-4F4A-A2DB-FCBBADE698AF}" type="sibTrans" cxnId="{60B80116-CE7F-444B-B881-D28DFFCF3527}">
      <dgm:prSet/>
      <dgm:spPr/>
      <dgm:t>
        <a:bodyPr/>
        <a:lstStyle/>
        <a:p>
          <a:endParaRPr lang="es-ES"/>
        </a:p>
      </dgm:t>
    </dgm:pt>
    <dgm:pt modelId="{8F8E8785-A8AC-4E4E-BA02-7F1BE86A01BE}" type="pres">
      <dgm:prSet presAssocID="{AFE23DA1-306C-4EF4-8BE1-066D53668E0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DC3497-E6BC-4E92-A5DA-4D85F5EB41FF}" type="pres">
      <dgm:prSet presAssocID="{AFE23DA1-306C-4EF4-8BE1-066D53668E07}" presName="dummyMaxCanvas" presStyleCnt="0">
        <dgm:presLayoutVars/>
      </dgm:prSet>
      <dgm:spPr/>
    </dgm:pt>
    <dgm:pt modelId="{3F0C4E2F-D7BC-408A-85B2-492176044C5A}" type="pres">
      <dgm:prSet presAssocID="{AFE23DA1-306C-4EF4-8BE1-066D53668E0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1A47A0-C058-43F0-9962-4158B7279C37}" type="pres">
      <dgm:prSet presAssocID="{AFE23DA1-306C-4EF4-8BE1-066D53668E0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10EB69-ADFA-4976-8220-DC68351CA94C}" type="pres">
      <dgm:prSet presAssocID="{AFE23DA1-306C-4EF4-8BE1-066D53668E0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0B269E-2B1B-486A-8D53-036B03A8F841}" type="pres">
      <dgm:prSet presAssocID="{AFE23DA1-306C-4EF4-8BE1-066D53668E0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BC2529-6CF4-45D7-B16B-0E668451CD1C}" type="pres">
      <dgm:prSet presAssocID="{AFE23DA1-306C-4EF4-8BE1-066D53668E0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7FA9CF-5361-4F4A-B4DA-A479454CF1BA}" type="pres">
      <dgm:prSet presAssocID="{AFE23DA1-306C-4EF4-8BE1-066D53668E0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73E07-E691-4220-851F-5964AA25DA4D}" type="pres">
      <dgm:prSet presAssocID="{AFE23DA1-306C-4EF4-8BE1-066D53668E0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093363-3C23-4F16-B303-C8178B5E356E}" type="pres">
      <dgm:prSet presAssocID="{AFE23DA1-306C-4EF4-8BE1-066D53668E0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B80116-CE7F-444B-B881-D28DFFCF3527}" srcId="{5143034C-8143-4C41-801A-F007BCE2405B}" destId="{1D1E346C-143F-405A-A0FD-4BB7FEE69F9D}" srcOrd="2" destOrd="0" parTransId="{FDED8DCC-AFEE-41A7-BDA7-996A86168E1E}" sibTransId="{1FE575EA-DC62-4F4A-A2DB-FCBBADE698AF}"/>
    <dgm:cxn modelId="{1B513486-7F36-4D03-AE02-455C012D02C6}" srcId="{AFE23DA1-306C-4EF4-8BE1-066D53668E07}" destId="{BFE080AC-ABB1-4D56-A4FC-ABED199658C0}" srcOrd="0" destOrd="0" parTransId="{2EBEE7F5-0BB1-497F-B8CF-610BD60C2367}" sibTransId="{62C0CA61-66E4-4520-9FA3-48F63D808C23}"/>
    <dgm:cxn modelId="{F4F5BF47-37B8-4B28-827C-1017B97CD46E}" type="presOf" srcId="{F09E6176-DD44-4687-B3DA-C7E719DBC00F}" destId="{E31A47A0-C058-43F0-9962-4158B7279C37}" srcOrd="0" destOrd="1" presId="urn:microsoft.com/office/officeart/2005/8/layout/vProcess5"/>
    <dgm:cxn modelId="{971F4C02-DF40-4CFD-9580-8247FA33AA80}" type="presOf" srcId="{C0E953CA-76D5-4D04-8DF1-0809F3C0A7F1}" destId="{6210EB69-ADFA-4976-8220-DC68351CA94C}" srcOrd="0" destOrd="1" presId="urn:microsoft.com/office/officeart/2005/8/layout/vProcess5"/>
    <dgm:cxn modelId="{FA83C5CE-0F67-4FB3-9DF9-462AC57184E6}" srcId="{AFE23DA1-306C-4EF4-8BE1-066D53668E07}" destId="{5AD41D1B-A266-4CC7-ABBF-DCFBA2186ACF}" srcOrd="2" destOrd="0" parTransId="{D47C1A23-0FBF-4AB4-96CE-BF44842A30EE}" sibTransId="{547AB29A-C3C2-4A94-B35A-ED3A50C17186}"/>
    <dgm:cxn modelId="{E899DE89-D9CD-4172-B9F5-26D3C591B4D5}" type="presOf" srcId="{840C2F4E-9C5C-4650-BC35-3A3DCDF4C632}" destId="{78E73E07-E691-4220-851F-5964AA25DA4D}" srcOrd="1" destOrd="2" presId="urn:microsoft.com/office/officeart/2005/8/layout/vProcess5"/>
    <dgm:cxn modelId="{43816F38-78AE-47C1-8F98-AAF23BCC4A11}" type="presOf" srcId="{C0E953CA-76D5-4D04-8DF1-0809F3C0A7F1}" destId="{4E093363-3C23-4F16-B303-C8178B5E356E}" srcOrd="1" destOrd="1" presId="urn:microsoft.com/office/officeart/2005/8/layout/vProcess5"/>
    <dgm:cxn modelId="{87E1F128-7F16-4CB2-BA8A-1A143EE4B6D8}" srcId="{BFE080AC-ABB1-4D56-A4FC-ABED199658C0}" destId="{8FBCAA2A-E2C3-4282-B553-DF30DFB5D54C}" srcOrd="0" destOrd="0" parTransId="{800DD2BE-33A1-429B-80C9-C2742C50C4F8}" sibTransId="{96E32B76-3E65-4AF8-BAE5-DB0F6736C67E}"/>
    <dgm:cxn modelId="{FBE9467A-15B6-4795-901D-67700AB0A979}" srcId="{5AD41D1B-A266-4CC7-ABBF-DCFBA2186ACF}" destId="{C0E953CA-76D5-4D04-8DF1-0809F3C0A7F1}" srcOrd="0" destOrd="0" parTransId="{B2238A5E-5045-4656-B404-03555E949DA3}" sibTransId="{008CEE3A-86E1-4D6E-9438-4C58509837A0}"/>
    <dgm:cxn modelId="{B842D598-56E2-4B39-B275-2E9714BDEF7F}" type="presOf" srcId="{630892BA-E3BB-4AA7-8955-02045BA3FB36}" destId="{42BC2529-6CF4-45D7-B16B-0E668451CD1C}" srcOrd="0" destOrd="0" presId="urn:microsoft.com/office/officeart/2005/8/layout/vProcess5"/>
    <dgm:cxn modelId="{9CAA6417-CEFB-4A02-B184-DFF612DB72BF}" type="presOf" srcId="{5143034C-8143-4C41-801A-F007BCE2405B}" destId="{78E73E07-E691-4220-851F-5964AA25DA4D}" srcOrd="1" destOrd="0" presId="urn:microsoft.com/office/officeart/2005/8/layout/vProcess5"/>
    <dgm:cxn modelId="{38359DF9-9D79-4837-98D8-E57C42DC83E7}" srcId="{5143034C-8143-4C41-801A-F007BCE2405B}" destId="{F09E6176-DD44-4687-B3DA-C7E719DBC00F}" srcOrd="0" destOrd="0" parTransId="{7AF652D8-D15E-4E90-AF43-386FE1FB98E3}" sibTransId="{9E89ACBC-F503-4E69-BE9D-79FD74CE6720}"/>
    <dgm:cxn modelId="{BAD0BD91-27F3-44FC-8284-7C77ED45D0BD}" type="presOf" srcId="{840C2F4E-9C5C-4650-BC35-3A3DCDF4C632}" destId="{E31A47A0-C058-43F0-9962-4158B7279C37}" srcOrd="0" destOrd="2" presId="urn:microsoft.com/office/officeart/2005/8/layout/vProcess5"/>
    <dgm:cxn modelId="{35560E9A-C949-4E14-AABA-2DCF3D050B9F}" type="presOf" srcId="{8FBCAA2A-E2C3-4282-B553-DF30DFB5D54C}" destId="{397FA9CF-5361-4F4A-B4DA-A479454CF1BA}" srcOrd="1" destOrd="1" presId="urn:microsoft.com/office/officeart/2005/8/layout/vProcess5"/>
    <dgm:cxn modelId="{0961C84A-D409-4E5C-88CA-5A8A56A23DEF}" type="presOf" srcId="{1D1E346C-143F-405A-A0FD-4BB7FEE69F9D}" destId="{E31A47A0-C058-43F0-9962-4158B7279C37}" srcOrd="0" destOrd="3" presId="urn:microsoft.com/office/officeart/2005/8/layout/vProcess5"/>
    <dgm:cxn modelId="{2C9C975D-5E5D-459C-8C90-8DAB276D6555}" type="presOf" srcId="{5AD41D1B-A266-4CC7-ABBF-DCFBA2186ACF}" destId="{6210EB69-ADFA-4976-8220-DC68351CA94C}" srcOrd="0" destOrd="0" presId="urn:microsoft.com/office/officeart/2005/8/layout/vProcess5"/>
    <dgm:cxn modelId="{D5CC0E1B-DAF1-4F5D-950C-90E61314C0BC}" type="presOf" srcId="{F09E6176-DD44-4687-B3DA-C7E719DBC00F}" destId="{78E73E07-E691-4220-851F-5964AA25DA4D}" srcOrd="1" destOrd="1" presId="urn:microsoft.com/office/officeart/2005/8/layout/vProcess5"/>
    <dgm:cxn modelId="{1152C00D-2585-47BB-98BA-1BE4A5D03F5B}" srcId="{5143034C-8143-4C41-801A-F007BCE2405B}" destId="{840C2F4E-9C5C-4650-BC35-3A3DCDF4C632}" srcOrd="1" destOrd="0" parTransId="{5AD1E203-FD2E-46A2-92D5-CA874F270C54}" sibTransId="{2077D6FC-329B-4174-8401-492C4E0A8BA4}"/>
    <dgm:cxn modelId="{8B3002CE-12E9-41B1-B2D5-9FB46A2B1AAE}" type="presOf" srcId="{AFE23DA1-306C-4EF4-8BE1-066D53668E07}" destId="{8F8E8785-A8AC-4E4E-BA02-7F1BE86A01BE}" srcOrd="0" destOrd="0" presId="urn:microsoft.com/office/officeart/2005/8/layout/vProcess5"/>
    <dgm:cxn modelId="{57FF94C6-4634-4CA6-BDE4-9EA0763B2D6E}" type="presOf" srcId="{BFE080AC-ABB1-4D56-A4FC-ABED199658C0}" destId="{397FA9CF-5361-4F4A-B4DA-A479454CF1BA}" srcOrd="1" destOrd="0" presId="urn:microsoft.com/office/officeart/2005/8/layout/vProcess5"/>
    <dgm:cxn modelId="{E1C506A8-3741-444C-A647-883F0AE99663}" type="presOf" srcId="{8FBCAA2A-E2C3-4282-B553-DF30DFB5D54C}" destId="{3F0C4E2F-D7BC-408A-85B2-492176044C5A}" srcOrd="0" destOrd="1" presId="urn:microsoft.com/office/officeart/2005/8/layout/vProcess5"/>
    <dgm:cxn modelId="{87532197-8236-49C1-9723-0C0E889B52F9}" type="presOf" srcId="{62C0CA61-66E4-4520-9FA3-48F63D808C23}" destId="{FF0B269E-2B1B-486A-8D53-036B03A8F841}" srcOrd="0" destOrd="0" presId="urn:microsoft.com/office/officeart/2005/8/layout/vProcess5"/>
    <dgm:cxn modelId="{3A40AD26-8D75-4AE3-9517-716DA8CD8786}" type="presOf" srcId="{BFE080AC-ABB1-4D56-A4FC-ABED199658C0}" destId="{3F0C4E2F-D7BC-408A-85B2-492176044C5A}" srcOrd="0" destOrd="0" presId="urn:microsoft.com/office/officeart/2005/8/layout/vProcess5"/>
    <dgm:cxn modelId="{25369CC0-67C4-434D-8966-7BD0D2A4C249}" type="presOf" srcId="{5AD41D1B-A266-4CC7-ABBF-DCFBA2186ACF}" destId="{4E093363-3C23-4F16-B303-C8178B5E356E}" srcOrd="1" destOrd="0" presId="urn:microsoft.com/office/officeart/2005/8/layout/vProcess5"/>
    <dgm:cxn modelId="{FC6B61CB-7456-420B-A3F2-755C5FAFD979}" type="presOf" srcId="{5143034C-8143-4C41-801A-F007BCE2405B}" destId="{E31A47A0-C058-43F0-9962-4158B7279C37}" srcOrd="0" destOrd="0" presId="urn:microsoft.com/office/officeart/2005/8/layout/vProcess5"/>
    <dgm:cxn modelId="{D35E56B3-AE6A-4915-A0D3-2C22F6BBC5BE}" srcId="{AFE23DA1-306C-4EF4-8BE1-066D53668E07}" destId="{5143034C-8143-4C41-801A-F007BCE2405B}" srcOrd="1" destOrd="0" parTransId="{7C250403-273A-42FD-9D40-028848D56DBF}" sibTransId="{630892BA-E3BB-4AA7-8955-02045BA3FB36}"/>
    <dgm:cxn modelId="{D232D957-CEDA-407F-8B3F-D6A54A54A848}" type="presOf" srcId="{1D1E346C-143F-405A-A0FD-4BB7FEE69F9D}" destId="{78E73E07-E691-4220-851F-5964AA25DA4D}" srcOrd="1" destOrd="3" presId="urn:microsoft.com/office/officeart/2005/8/layout/vProcess5"/>
    <dgm:cxn modelId="{26752856-2E8A-4AF8-A754-5AE438B9010A}" type="presParOf" srcId="{8F8E8785-A8AC-4E4E-BA02-7F1BE86A01BE}" destId="{30DC3497-E6BC-4E92-A5DA-4D85F5EB41FF}" srcOrd="0" destOrd="0" presId="urn:microsoft.com/office/officeart/2005/8/layout/vProcess5"/>
    <dgm:cxn modelId="{9AC50E0F-2F34-41CE-B9FE-9F5EAE5F3AF6}" type="presParOf" srcId="{8F8E8785-A8AC-4E4E-BA02-7F1BE86A01BE}" destId="{3F0C4E2F-D7BC-408A-85B2-492176044C5A}" srcOrd="1" destOrd="0" presId="urn:microsoft.com/office/officeart/2005/8/layout/vProcess5"/>
    <dgm:cxn modelId="{E5D9C572-8740-46AE-9C25-3EFF3D81956C}" type="presParOf" srcId="{8F8E8785-A8AC-4E4E-BA02-7F1BE86A01BE}" destId="{E31A47A0-C058-43F0-9962-4158B7279C37}" srcOrd="2" destOrd="0" presId="urn:microsoft.com/office/officeart/2005/8/layout/vProcess5"/>
    <dgm:cxn modelId="{B68A5635-939B-4446-893A-DBC768EA1014}" type="presParOf" srcId="{8F8E8785-A8AC-4E4E-BA02-7F1BE86A01BE}" destId="{6210EB69-ADFA-4976-8220-DC68351CA94C}" srcOrd="3" destOrd="0" presId="urn:microsoft.com/office/officeart/2005/8/layout/vProcess5"/>
    <dgm:cxn modelId="{4E907664-F615-42FA-9627-F3A1707984E7}" type="presParOf" srcId="{8F8E8785-A8AC-4E4E-BA02-7F1BE86A01BE}" destId="{FF0B269E-2B1B-486A-8D53-036B03A8F841}" srcOrd="4" destOrd="0" presId="urn:microsoft.com/office/officeart/2005/8/layout/vProcess5"/>
    <dgm:cxn modelId="{3FE88984-292D-4573-A29E-616351E65E3C}" type="presParOf" srcId="{8F8E8785-A8AC-4E4E-BA02-7F1BE86A01BE}" destId="{42BC2529-6CF4-45D7-B16B-0E668451CD1C}" srcOrd="5" destOrd="0" presId="urn:microsoft.com/office/officeart/2005/8/layout/vProcess5"/>
    <dgm:cxn modelId="{7083E9D7-810E-4D34-81E3-E6F256E6688D}" type="presParOf" srcId="{8F8E8785-A8AC-4E4E-BA02-7F1BE86A01BE}" destId="{397FA9CF-5361-4F4A-B4DA-A479454CF1BA}" srcOrd="6" destOrd="0" presId="urn:microsoft.com/office/officeart/2005/8/layout/vProcess5"/>
    <dgm:cxn modelId="{0ACB72BB-663E-4E5B-B3CE-1BEF88845FBA}" type="presParOf" srcId="{8F8E8785-A8AC-4E4E-BA02-7F1BE86A01BE}" destId="{78E73E07-E691-4220-851F-5964AA25DA4D}" srcOrd="7" destOrd="0" presId="urn:microsoft.com/office/officeart/2005/8/layout/vProcess5"/>
    <dgm:cxn modelId="{800B3BF8-5095-4B33-9F3D-70117DF6DDBA}" type="presParOf" srcId="{8F8E8785-A8AC-4E4E-BA02-7F1BE86A01BE}" destId="{4E093363-3C23-4F16-B303-C8178B5E35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97F1E3-1E44-43BA-BCB6-F6BAEE49F6DB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FB4B57-5597-46C4-B124-F97FB4D61D3C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Calcul de la matriu de transformació utilitzant</a:t>
          </a:r>
          <a:endParaRPr lang="ca-ES" noProof="0"/>
        </a:p>
      </dgm:t>
    </dgm:pt>
    <dgm:pt modelId="{6104FD4B-3A53-46ED-BA65-81DFB388235E}" type="parTrans" cxnId="{1BAE6BD7-6F77-485F-B668-FBF70BC54ABA}">
      <dgm:prSet/>
      <dgm:spPr/>
      <dgm:t>
        <a:bodyPr/>
        <a:lstStyle/>
        <a:p>
          <a:endParaRPr lang="ca-ES" noProof="0"/>
        </a:p>
      </dgm:t>
    </dgm:pt>
    <dgm:pt modelId="{A2CF58DD-3D7A-47C2-BCDA-D83E44E81A66}" type="sibTrans" cxnId="{1BAE6BD7-6F77-485F-B668-FBF70BC54ABA}">
      <dgm:prSet/>
      <dgm:spPr/>
      <dgm:t>
        <a:bodyPr/>
        <a:lstStyle/>
        <a:p>
          <a:endParaRPr lang="ca-ES" noProof="0"/>
        </a:p>
      </dgm:t>
    </dgm:pt>
    <dgm:pt modelId="{AC8FAAAB-411A-4AEA-AF88-4E5CB64A5659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Vectors de característiques</a:t>
          </a:r>
          <a:endParaRPr lang="ca-ES" noProof="0"/>
        </a:p>
      </dgm:t>
    </dgm:pt>
    <dgm:pt modelId="{110909B2-5C41-422C-A4B3-25B42F2B3A18}" type="parTrans" cxnId="{FFAD80DB-DA24-4B5D-A134-33B735A5FF86}">
      <dgm:prSet/>
      <dgm:spPr/>
      <dgm:t>
        <a:bodyPr/>
        <a:lstStyle/>
        <a:p>
          <a:endParaRPr lang="ca-ES" noProof="0"/>
        </a:p>
      </dgm:t>
    </dgm:pt>
    <dgm:pt modelId="{446BE1A9-1F31-4C0E-983B-3BF137312118}" type="sibTrans" cxnId="{FFAD80DB-DA24-4B5D-A134-33B735A5FF86}">
      <dgm:prSet/>
      <dgm:spPr/>
      <dgm:t>
        <a:bodyPr/>
        <a:lstStyle/>
        <a:p>
          <a:endParaRPr lang="ca-ES" noProof="0"/>
        </a:p>
      </dgm:t>
    </dgm:pt>
    <dgm:pt modelId="{6A86C93C-24FB-485E-9462-9B4CD3355560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Imatge d’entrenament i principal del subjecte</a:t>
          </a:r>
          <a:endParaRPr lang="ca-ES" noProof="0"/>
        </a:p>
      </dgm:t>
    </dgm:pt>
    <dgm:pt modelId="{7A4CDAF8-F5F3-4C7D-84DB-E4971320885C}" type="parTrans" cxnId="{62CE5D32-6FA4-406B-85F0-6C0867401440}">
      <dgm:prSet/>
      <dgm:spPr/>
      <dgm:t>
        <a:bodyPr/>
        <a:lstStyle/>
        <a:p>
          <a:endParaRPr lang="ca-ES" noProof="0"/>
        </a:p>
      </dgm:t>
    </dgm:pt>
    <dgm:pt modelId="{E65A422C-0854-4116-AE61-34FD66E37A56}" type="sibTrans" cxnId="{62CE5D32-6FA4-406B-85F0-6C0867401440}">
      <dgm:prSet/>
      <dgm:spPr/>
      <dgm:t>
        <a:bodyPr/>
        <a:lstStyle/>
        <a:p>
          <a:endParaRPr lang="ca-ES" noProof="0"/>
        </a:p>
      </dgm:t>
    </dgm:pt>
    <dgm:pt modelId="{3DE61E5A-8AFD-4E27-9BFA-9AE75CC3C4B0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dirty="0" smtClean="0"/>
            <a:t>Tractament del conjunt d’entrenament</a:t>
          </a:r>
          <a:endParaRPr lang="ca-ES" noProof="0" dirty="0"/>
        </a:p>
      </dgm:t>
    </dgm:pt>
    <dgm:pt modelId="{E06A34C5-749A-4E91-87DB-0E797EBC476B}" type="parTrans" cxnId="{5096C253-7265-481C-9BE2-07A102626842}">
      <dgm:prSet/>
      <dgm:spPr/>
      <dgm:t>
        <a:bodyPr/>
        <a:lstStyle/>
        <a:p>
          <a:endParaRPr lang="ca-ES" noProof="0"/>
        </a:p>
      </dgm:t>
    </dgm:pt>
    <dgm:pt modelId="{82B9F3F3-DB96-4406-BD47-5DDF2F91AFD9}" type="sibTrans" cxnId="{5096C253-7265-481C-9BE2-07A102626842}">
      <dgm:prSet/>
      <dgm:spPr/>
      <dgm:t>
        <a:bodyPr/>
        <a:lstStyle/>
        <a:p>
          <a:endParaRPr lang="ca-ES" noProof="0"/>
        </a:p>
      </dgm:t>
    </dgm:pt>
    <dgm:pt modelId="{ABECBA3B-2B45-4003-A54E-7D9696B7D076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Transformació d’imatges utilitzant matriu de transformaciñó</a:t>
          </a:r>
          <a:endParaRPr lang="ca-ES" noProof="0"/>
        </a:p>
      </dgm:t>
    </dgm:pt>
    <dgm:pt modelId="{0E29D125-4C86-430F-9434-10D10E6DC9A4}" type="parTrans" cxnId="{1EC687AD-E3B7-47E7-8D14-D4EDF9F42734}">
      <dgm:prSet/>
      <dgm:spPr/>
      <dgm:t>
        <a:bodyPr/>
        <a:lstStyle/>
        <a:p>
          <a:endParaRPr lang="ca-ES" noProof="0"/>
        </a:p>
      </dgm:t>
    </dgm:pt>
    <dgm:pt modelId="{5C287E8C-6B32-4B08-8506-99B7439C2C03}" type="sibTrans" cxnId="{1EC687AD-E3B7-47E7-8D14-D4EDF9F42734}">
      <dgm:prSet/>
      <dgm:spPr/>
      <dgm:t>
        <a:bodyPr/>
        <a:lstStyle/>
        <a:p>
          <a:endParaRPr lang="ca-ES" noProof="0"/>
        </a:p>
      </dgm:t>
    </dgm:pt>
    <dgm:pt modelId="{A249A745-25CF-4A96-A55C-9ABB8CC44558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Creació vector d’imatges d’entrenament</a:t>
          </a:r>
          <a:endParaRPr lang="ca-ES" noProof="0"/>
        </a:p>
      </dgm:t>
    </dgm:pt>
    <dgm:pt modelId="{0C3778FB-1EC0-43CD-A1D1-81346F6DEA21}" type="parTrans" cxnId="{FBC5670A-52C8-44CD-9E7A-EF0D6209A67E}">
      <dgm:prSet/>
      <dgm:spPr/>
      <dgm:t>
        <a:bodyPr/>
        <a:lstStyle/>
        <a:p>
          <a:endParaRPr lang="ca-ES" noProof="0"/>
        </a:p>
      </dgm:t>
    </dgm:pt>
    <dgm:pt modelId="{8C474F93-651F-44B7-8446-1CF0AFC26D1E}" type="sibTrans" cxnId="{FBC5670A-52C8-44CD-9E7A-EF0D6209A67E}">
      <dgm:prSet/>
      <dgm:spPr/>
      <dgm:t>
        <a:bodyPr/>
        <a:lstStyle/>
        <a:p>
          <a:endParaRPr lang="ca-ES" noProof="0"/>
        </a:p>
      </dgm:t>
    </dgm:pt>
    <dgm:pt modelId="{68514DBD-BBC5-4291-B2D3-85BAE21D94D1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dirty="0" smtClean="0"/>
            <a:t>A partir d’imatges tractades </a:t>
          </a:r>
          <a:endParaRPr lang="ca-ES" noProof="0" dirty="0"/>
        </a:p>
      </dgm:t>
    </dgm:pt>
    <dgm:pt modelId="{1632E29E-5A01-496C-B6B9-1BDB769614E0}" type="parTrans" cxnId="{CE9E39DA-3FCB-4A8A-972C-9374DAFAEC3B}">
      <dgm:prSet/>
      <dgm:spPr/>
      <dgm:t>
        <a:bodyPr/>
        <a:lstStyle/>
        <a:p>
          <a:endParaRPr lang="ca-ES" noProof="0"/>
        </a:p>
      </dgm:t>
    </dgm:pt>
    <dgm:pt modelId="{521950AF-0F3F-4CA7-81FD-6BE41D781040}" type="sibTrans" cxnId="{CE9E39DA-3FCB-4A8A-972C-9374DAFAEC3B}">
      <dgm:prSet/>
      <dgm:spPr/>
      <dgm:t>
        <a:bodyPr/>
        <a:lstStyle/>
        <a:p>
          <a:endParaRPr lang="ca-ES" noProof="0"/>
        </a:p>
      </dgm:t>
    </dgm:pt>
    <dgm:pt modelId="{36CEF819-0B4D-470A-861D-4897FFE97D7E}" type="pres">
      <dgm:prSet presAssocID="{B797F1E3-1E44-43BA-BCB6-F6BAEE49F6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E4D97A-212D-4328-B3AE-84BF251D8BBB}" type="pres">
      <dgm:prSet presAssocID="{7FFB4B57-5597-46C4-B124-F97FB4D61D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6FECC-00E1-4E9E-B72A-0AD369861B7A}" type="pres">
      <dgm:prSet presAssocID="{A2CF58DD-3D7A-47C2-BCDA-D83E44E81A66}" presName="sibTrans" presStyleCnt="0"/>
      <dgm:spPr/>
    </dgm:pt>
    <dgm:pt modelId="{50896CEF-83C8-42F8-84F4-6380C849B92D}" type="pres">
      <dgm:prSet presAssocID="{3DE61E5A-8AFD-4E27-9BFA-9AE75CC3C4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FDDA35-F8F7-4C59-AB9D-BF14F81C7896}" type="pres">
      <dgm:prSet presAssocID="{82B9F3F3-DB96-4406-BD47-5DDF2F91AFD9}" presName="sibTrans" presStyleCnt="0"/>
      <dgm:spPr/>
    </dgm:pt>
    <dgm:pt modelId="{CB774AD5-A9A5-47C4-A521-6A2BD96CCCD0}" type="pres">
      <dgm:prSet presAssocID="{A249A745-25CF-4A96-A55C-9ABB8CC44558}" presName="node" presStyleLbl="node1" presStyleIdx="2" presStyleCnt="3" custLinFactNeighborX="-18208" custLinFactNeighborY="-5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738FA-2BD5-45D0-8412-D930B6D5A055}" type="presOf" srcId="{68514DBD-BBC5-4291-B2D3-85BAE21D94D1}" destId="{CB774AD5-A9A5-47C4-A521-6A2BD96CCCD0}" srcOrd="0" destOrd="1" presId="urn:microsoft.com/office/officeart/2005/8/layout/hList6"/>
    <dgm:cxn modelId="{1BAE6BD7-6F77-485F-B668-FBF70BC54ABA}" srcId="{B797F1E3-1E44-43BA-BCB6-F6BAEE49F6DB}" destId="{7FFB4B57-5597-46C4-B124-F97FB4D61D3C}" srcOrd="0" destOrd="0" parTransId="{6104FD4B-3A53-46ED-BA65-81DFB388235E}" sibTransId="{A2CF58DD-3D7A-47C2-BCDA-D83E44E81A66}"/>
    <dgm:cxn modelId="{87AE9EA1-A05C-49F7-99D4-666A65CA987E}" type="presOf" srcId="{7FFB4B57-5597-46C4-B124-F97FB4D61D3C}" destId="{3EE4D97A-212D-4328-B3AE-84BF251D8BBB}" srcOrd="0" destOrd="0" presId="urn:microsoft.com/office/officeart/2005/8/layout/hList6"/>
    <dgm:cxn modelId="{24309CB3-1CB3-41EE-9ECD-4369600BA757}" type="presOf" srcId="{3DE61E5A-8AFD-4E27-9BFA-9AE75CC3C4B0}" destId="{50896CEF-83C8-42F8-84F4-6380C849B92D}" srcOrd="0" destOrd="0" presId="urn:microsoft.com/office/officeart/2005/8/layout/hList6"/>
    <dgm:cxn modelId="{FFAD80DB-DA24-4B5D-A134-33B735A5FF86}" srcId="{7FFB4B57-5597-46C4-B124-F97FB4D61D3C}" destId="{AC8FAAAB-411A-4AEA-AF88-4E5CB64A5659}" srcOrd="0" destOrd="0" parTransId="{110909B2-5C41-422C-A4B3-25B42F2B3A18}" sibTransId="{446BE1A9-1F31-4C0E-983B-3BF137312118}"/>
    <dgm:cxn modelId="{705C878E-8FA6-4DB2-8802-14E2FFA06C4B}" type="presOf" srcId="{6A86C93C-24FB-485E-9462-9B4CD3355560}" destId="{3EE4D97A-212D-4328-B3AE-84BF251D8BBB}" srcOrd="0" destOrd="2" presId="urn:microsoft.com/office/officeart/2005/8/layout/hList6"/>
    <dgm:cxn modelId="{5096C253-7265-481C-9BE2-07A102626842}" srcId="{B797F1E3-1E44-43BA-BCB6-F6BAEE49F6DB}" destId="{3DE61E5A-8AFD-4E27-9BFA-9AE75CC3C4B0}" srcOrd="1" destOrd="0" parTransId="{E06A34C5-749A-4E91-87DB-0E797EBC476B}" sibTransId="{82B9F3F3-DB96-4406-BD47-5DDF2F91AFD9}"/>
    <dgm:cxn modelId="{CE9E39DA-3FCB-4A8A-972C-9374DAFAEC3B}" srcId="{A249A745-25CF-4A96-A55C-9ABB8CC44558}" destId="{68514DBD-BBC5-4291-B2D3-85BAE21D94D1}" srcOrd="0" destOrd="0" parTransId="{1632E29E-5A01-496C-B6B9-1BDB769614E0}" sibTransId="{521950AF-0F3F-4CA7-81FD-6BE41D781040}"/>
    <dgm:cxn modelId="{FBC5670A-52C8-44CD-9E7A-EF0D6209A67E}" srcId="{B797F1E3-1E44-43BA-BCB6-F6BAEE49F6DB}" destId="{A249A745-25CF-4A96-A55C-9ABB8CC44558}" srcOrd="2" destOrd="0" parTransId="{0C3778FB-1EC0-43CD-A1D1-81346F6DEA21}" sibTransId="{8C474F93-651F-44B7-8446-1CF0AFC26D1E}"/>
    <dgm:cxn modelId="{E1E42D52-1D86-41BE-ADFD-F6632BDBAEBD}" type="presOf" srcId="{A249A745-25CF-4A96-A55C-9ABB8CC44558}" destId="{CB774AD5-A9A5-47C4-A521-6A2BD96CCCD0}" srcOrd="0" destOrd="0" presId="urn:microsoft.com/office/officeart/2005/8/layout/hList6"/>
    <dgm:cxn modelId="{1EC687AD-E3B7-47E7-8D14-D4EDF9F42734}" srcId="{3DE61E5A-8AFD-4E27-9BFA-9AE75CC3C4B0}" destId="{ABECBA3B-2B45-4003-A54E-7D9696B7D076}" srcOrd="0" destOrd="0" parTransId="{0E29D125-4C86-430F-9434-10D10E6DC9A4}" sibTransId="{5C287E8C-6B32-4B08-8506-99B7439C2C03}"/>
    <dgm:cxn modelId="{A70A64B6-7CE2-4714-AFAF-7EAF4E03DEDD}" type="presOf" srcId="{B797F1E3-1E44-43BA-BCB6-F6BAEE49F6DB}" destId="{36CEF819-0B4D-470A-861D-4897FFE97D7E}" srcOrd="0" destOrd="0" presId="urn:microsoft.com/office/officeart/2005/8/layout/hList6"/>
    <dgm:cxn modelId="{BE4243C0-7166-489F-BD77-FAEDE10C4D22}" type="presOf" srcId="{ABECBA3B-2B45-4003-A54E-7D9696B7D076}" destId="{50896CEF-83C8-42F8-84F4-6380C849B92D}" srcOrd="0" destOrd="1" presId="urn:microsoft.com/office/officeart/2005/8/layout/hList6"/>
    <dgm:cxn modelId="{62CE5D32-6FA4-406B-85F0-6C0867401440}" srcId="{7FFB4B57-5597-46C4-B124-F97FB4D61D3C}" destId="{6A86C93C-24FB-485E-9462-9B4CD3355560}" srcOrd="1" destOrd="0" parTransId="{7A4CDAF8-F5F3-4C7D-84DB-E4971320885C}" sibTransId="{E65A422C-0854-4116-AE61-34FD66E37A56}"/>
    <dgm:cxn modelId="{2A71ED96-8331-4AC9-AC7C-43CE474EA461}" type="presOf" srcId="{AC8FAAAB-411A-4AEA-AF88-4E5CB64A5659}" destId="{3EE4D97A-212D-4328-B3AE-84BF251D8BBB}" srcOrd="0" destOrd="1" presId="urn:microsoft.com/office/officeart/2005/8/layout/hList6"/>
    <dgm:cxn modelId="{80CA098F-6A5A-40BD-ADDC-25ABDCC20C3F}" type="presParOf" srcId="{36CEF819-0B4D-470A-861D-4897FFE97D7E}" destId="{3EE4D97A-212D-4328-B3AE-84BF251D8BBB}" srcOrd="0" destOrd="0" presId="urn:microsoft.com/office/officeart/2005/8/layout/hList6"/>
    <dgm:cxn modelId="{D2B1899D-4FD3-48C3-B333-0A91A7A1BC60}" type="presParOf" srcId="{36CEF819-0B4D-470A-861D-4897FFE97D7E}" destId="{6426FECC-00E1-4E9E-B72A-0AD369861B7A}" srcOrd="1" destOrd="0" presId="urn:microsoft.com/office/officeart/2005/8/layout/hList6"/>
    <dgm:cxn modelId="{3D830491-80E8-4AA5-BA62-1C27EBF70C46}" type="presParOf" srcId="{36CEF819-0B4D-470A-861D-4897FFE97D7E}" destId="{50896CEF-83C8-42F8-84F4-6380C849B92D}" srcOrd="2" destOrd="0" presId="urn:microsoft.com/office/officeart/2005/8/layout/hList6"/>
    <dgm:cxn modelId="{4B73E148-8022-4C80-8DCB-D085ED44DC7E}" type="presParOf" srcId="{36CEF819-0B4D-470A-861D-4897FFE97D7E}" destId="{E6FDDA35-F8F7-4C59-AB9D-BF14F81C7896}" srcOrd="3" destOrd="0" presId="urn:microsoft.com/office/officeart/2005/8/layout/hList6"/>
    <dgm:cxn modelId="{B7A518DE-7696-4811-B422-1B2E01485607}" type="presParOf" srcId="{36CEF819-0B4D-470A-861D-4897FFE97D7E}" destId="{CB774AD5-A9A5-47C4-A521-6A2BD96CCCD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3F099D-7450-479A-ACE9-F8EC75955B40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55F14-8253-4110-B393-DC395ED2A66D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dirty="0" smtClean="0"/>
            <a:t>Implementació de PCA </a:t>
          </a:r>
          <a:r>
            <a:rPr lang="ca-ES" noProof="0" dirty="0" err="1" smtClean="0"/>
            <a:t>d’OpenCV</a:t>
          </a:r>
          <a:r>
            <a:rPr lang="ca-ES" noProof="0" dirty="0" smtClean="0"/>
            <a:t> </a:t>
          </a:r>
          <a:endParaRPr lang="ca-ES" noProof="0" dirty="0"/>
        </a:p>
      </dgm:t>
    </dgm:pt>
    <dgm:pt modelId="{2B12DEF8-1FE8-4944-932E-2291C218BBB7}" type="parTrans" cxnId="{920509DA-7148-4FD0-8E52-973851280085}">
      <dgm:prSet/>
      <dgm:spPr/>
      <dgm:t>
        <a:bodyPr/>
        <a:lstStyle/>
        <a:p>
          <a:endParaRPr lang="ca-ES" noProof="0"/>
        </a:p>
      </dgm:t>
    </dgm:pt>
    <dgm:pt modelId="{E48BC6F1-8144-4188-A318-88A2660AC0EB}" type="sibTrans" cxnId="{920509DA-7148-4FD0-8E52-973851280085}">
      <dgm:prSet/>
      <dgm:spPr/>
      <dgm:t>
        <a:bodyPr/>
        <a:lstStyle/>
        <a:p>
          <a:endParaRPr lang="ca-ES" noProof="0"/>
        </a:p>
      </dgm:t>
    </dgm:pt>
    <dgm:pt modelId="{53167F9F-7B3A-43DE-B7BC-426063E17511}">
      <dgm:prSet phldrT="[Texto]"/>
      <dgm:spPr/>
      <dgm:t>
        <a:bodyPr/>
        <a:lstStyle/>
        <a:p>
          <a:r>
            <a:rPr lang="ca-ES" noProof="0" dirty="0" smtClean="0"/>
            <a:t>Utilitzant funció “</a:t>
          </a:r>
          <a:r>
            <a:rPr lang="ca-ES" i="1" noProof="0" dirty="0" err="1" smtClean="0"/>
            <a:t>predict</a:t>
          </a:r>
          <a:r>
            <a:rPr lang="ca-ES" noProof="0" dirty="0" smtClean="0"/>
            <a:t>()”</a:t>
          </a:r>
          <a:endParaRPr lang="ca-ES" noProof="0" dirty="0"/>
        </a:p>
      </dgm:t>
    </dgm:pt>
    <dgm:pt modelId="{558E9731-EDB0-44A8-9219-58EC6B0793D5}" type="parTrans" cxnId="{A1BE715D-CC08-4E64-BF3E-955E060D15E3}">
      <dgm:prSet/>
      <dgm:spPr/>
      <dgm:t>
        <a:bodyPr/>
        <a:lstStyle/>
        <a:p>
          <a:endParaRPr lang="ca-ES" noProof="0"/>
        </a:p>
      </dgm:t>
    </dgm:pt>
    <dgm:pt modelId="{3A4322B4-106D-48A3-AE35-39F0E9B551B9}" type="sibTrans" cxnId="{A1BE715D-CC08-4E64-BF3E-955E060D15E3}">
      <dgm:prSet/>
      <dgm:spPr/>
      <dgm:t>
        <a:bodyPr/>
        <a:lstStyle/>
        <a:p>
          <a:endParaRPr lang="ca-ES" noProof="0"/>
        </a:p>
      </dgm:t>
    </dgm:pt>
    <dgm:pt modelId="{4C4E6D34-5689-42A4-AE40-38D9CE63B510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dirty="0" smtClean="0"/>
            <a:t>Càlcul de la imatge més adient</a:t>
          </a:r>
          <a:endParaRPr lang="ca-ES" noProof="0" dirty="0"/>
        </a:p>
      </dgm:t>
    </dgm:pt>
    <dgm:pt modelId="{A6A75A27-1FFC-424F-8BF4-AF176F1474C6}" type="parTrans" cxnId="{38B0D515-7DE5-442F-A7C9-A4D371B49028}">
      <dgm:prSet/>
      <dgm:spPr/>
      <dgm:t>
        <a:bodyPr/>
        <a:lstStyle/>
        <a:p>
          <a:endParaRPr lang="ca-ES" noProof="0"/>
        </a:p>
      </dgm:t>
    </dgm:pt>
    <dgm:pt modelId="{F5BD94E4-CDDC-4120-83A6-D4BAA1F166F5}" type="sibTrans" cxnId="{38B0D515-7DE5-442F-A7C9-A4D371B49028}">
      <dgm:prSet/>
      <dgm:spPr/>
      <dgm:t>
        <a:bodyPr/>
        <a:lstStyle/>
        <a:p>
          <a:endParaRPr lang="ca-ES" noProof="0"/>
        </a:p>
      </dgm:t>
    </dgm:pt>
    <dgm:pt modelId="{D6E02219-CD5E-4D09-95D4-50537BD7FDE7}">
      <dgm:prSet phldrT="[Texto]"/>
      <dgm:spPr/>
      <dgm:t>
        <a:bodyPr/>
        <a:lstStyle/>
        <a:p>
          <a:r>
            <a:rPr lang="ca-ES" noProof="0" dirty="0" smtClean="0"/>
            <a:t>Prenent com a origen imatge de test passada.</a:t>
          </a:r>
          <a:endParaRPr lang="ca-ES" noProof="0" dirty="0"/>
        </a:p>
      </dgm:t>
    </dgm:pt>
    <dgm:pt modelId="{ED81548C-3492-45DC-99C7-FEFC95DF8A57}" type="parTrans" cxnId="{B8177ADC-9990-4C7E-A36D-9CC7B0717E6D}">
      <dgm:prSet/>
      <dgm:spPr/>
      <dgm:t>
        <a:bodyPr/>
        <a:lstStyle/>
        <a:p>
          <a:endParaRPr lang="ca-ES" noProof="0"/>
        </a:p>
      </dgm:t>
    </dgm:pt>
    <dgm:pt modelId="{C4CFBE4D-75D7-462D-91D5-79B5EF403DB0}" type="sibTrans" cxnId="{B8177ADC-9990-4C7E-A36D-9CC7B0717E6D}">
      <dgm:prSet/>
      <dgm:spPr/>
      <dgm:t>
        <a:bodyPr/>
        <a:lstStyle/>
        <a:p>
          <a:endParaRPr lang="ca-ES" noProof="0"/>
        </a:p>
      </dgm:t>
    </dgm:pt>
    <dgm:pt modelId="{2374F776-E9C2-4E27-A8E0-9F28B2F39784}">
      <dgm:prSet phldrT="[Texto]"/>
      <dgm:spPr/>
      <dgm:t>
        <a:bodyPr/>
        <a:lstStyle/>
        <a:p>
          <a:r>
            <a:rPr lang="ca-ES" noProof="0" dirty="0" smtClean="0"/>
            <a:t>Retorn valors etiqueta del candidat i índex de predicció.</a:t>
          </a:r>
          <a:endParaRPr lang="ca-ES" noProof="0" dirty="0"/>
        </a:p>
      </dgm:t>
    </dgm:pt>
    <dgm:pt modelId="{446377D8-76B5-4432-ABA3-59FAC4CDA175}" type="parTrans" cxnId="{637CB081-EEAD-42E4-8B96-13D637073E3D}">
      <dgm:prSet/>
      <dgm:spPr/>
      <dgm:t>
        <a:bodyPr/>
        <a:lstStyle/>
        <a:p>
          <a:endParaRPr lang="ca-ES" noProof="0"/>
        </a:p>
      </dgm:t>
    </dgm:pt>
    <dgm:pt modelId="{D31E1EB6-8EB3-4399-87BA-6E7FA8C7ECCD}" type="sibTrans" cxnId="{637CB081-EEAD-42E4-8B96-13D637073E3D}">
      <dgm:prSet/>
      <dgm:spPr/>
      <dgm:t>
        <a:bodyPr/>
        <a:lstStyle/>
        <a:p>
          <a:endParaRPr lang="ca-ES" noProof="0"/>
        </a:p>
      </dgm:t>
    </dgm:pt>
    <dgm:pt modelId="{12ECBE1F-6359-4839-9440-CCD472A6B00C}">
      <dgm:prSet phldrT="[Texto]"/>
      <dgm:spPr/>
      <dgm:t>
        <a:bodyPr/>
        <a:lstStyle/>
        <a:p>
          <a:r>
            <a:rPr lang="ca-ES" noProof="0" dirty="0" smtClean="0"/>
            <a:t>Fent servir SVM per a la categorització. </a:t>
          </a:r>
          <a:endParaRPr lang="ca-ES" noProof="0" dirty="0"/>
        </a:p>
      </dgm:t>
    </dgm:pt>
    <dgm:pt modelId="{3BEE338D-7A8F-45C6-82FD-923913D99BA7}" type="parTrans" cxnId="{A1DF02D8-0240-4E4B-8C74-BB3880024D73}">
      <dgm:prSet/>
      <dgm:spPr/>
      <dgm:t>
        <a:bodyPr/>
        <a:lstStyle/>
        <a:p>
          <a:endParaRPr lang="ca-ES" noProof="0"/>
        </a:p>
      </dgm:t>
    </dgm:pt>
    <dgm:pt modelId="{BF1FEE19-20CE-431A-869C-589249D8FA80}" type="sibTrans" cxnId="{A1DF02D8-0240-4E4B-8C74-BB3880024D73}">
      <dgm:prSet/>
      <dgm:spPr/>
      <dgm:t>
        <a:bodyPr/>
        <a:lstStyle/>
        <a:p>
          <a:endParaRPr lang="ca-ES" noProof="0"/>
        </a:p>
      </dgm:t>
    </dgm:pt>
    <dgm:pt modelId="{DF2FE444-9EFB-4377-95DB-1583EB1EF5ED}" type="pres">
      <dgm:prSet presAssocID="{E53F099D-7450-479A-ACE9-F8EC75955B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8FD56B-3B08-45D6-9033-9282D578910A}" type="pres">
      <dgm:prSet presAssocID="{CDD55F14-8253-4110-B393-DC395ED2A66D}" presName="linNode" presStyleCnt="0"/>
      <dgm:spPr/>
    </dgm:pt>
    <dgm:pt modelId="{BB8A9F03-1DA9-46C3-815A-980DE9440DAF}" type="pres">
      <dgm:prSet presAssocID="{CDD55F14-8253-4110-B393-DC395ED2A66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9EBD8F-1146-40B6-BF76-6C36E5199D81}" type="pres">
      <dgm:prSet presAssocID="{CDD55F14-8253-4110-B393-DC395ED2A66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AC8180-154C-4D0C-A64E-FB12390D5C88}" type="pres">
      <dgm:prSet presAssocID="{E48BC6F1-8144-4188-A318-88A2660AC0EB}" presName="sp" presStyleCnt="0"/>
      <dgm:spPr/>
    </dgm:pt>
    <dgm:pt modelId="{105834E2-EFD7-43E5-9458-70B054686A6C}" type="pres">
      <dgm:prSet presAssocID="{4C4E6D34-5689-42A4-AE40-38D9CE63B510}" presName="linNode" presStyleCnt="0"/>
      <dgm:spPr/>
    </dgm:pt>
    <dgm:pt modelId="{3FB14189-F55B-4F1E-B4E3-919BA9514400}" type="pres">
      <dgm:prSet presAssocID="{4C4E6D34-5689-42A4-AE40-38D9CE63B51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0DE7FB-B0BF-4C42-9B76-390F40213DF4}" type="pres">
      <dgm:prSet presAssocID="{4C4E6D34-5689-42A4-AE40-38D9CE63B51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854FC3-0D12-4A59-80F0-3A412AF735DD}" type="presOf" srcId="{53167F9F-7B3A-43DE-B7BC-426063E17511}" destId="{B79EBD8F-1146-40B6-BF76-6C36E5199D81}" srcOrd="0" destOrd="0" presId="urn:microsoft.com/office/officeart/2005/8/layout/vList5"/>
    <dgm:cxn modelId="{920509DA-7148-4FD0-8E52-973851280085}" srcId="{E53F099D-7450-479A-ACE9-F8EC75955B40}" destId="{CDD55F14-8253-4110-B393-DC395ED2A66D}" srcOrd="0" destOrd="0" parTransId="{2B12DEF8-1FE8-4944-932E-2291C218BBB7}" sibTransId="{E48BC6F1-8144-4188-A318-88A2660AC0EB}"/>
    <dgm:cxn modelId="{A1BE715D-CC08-4E64-BF3E-955E060D15E3}" srcId="{CDD55F14-8253-4110-B393-DC395ED2A66D}" destId="{53167F9F-7B3A-43DE-B7BC-426063E17511}" srcOrd="0" destOrd="0" parTransId="{558E9731-EDB0-44A8-9219-58EC6B0793D5}" sibTransId="{3A4322B4-106D-48A3-AE35-39F0E9B551B9}"/>
    <dgm:cxn modelId="{A85837BF-3B94-418A-9252-8ECB559DD188}" type="presOf" srcId="{E53F099D-7450-479A-ACE9-F8EC75955B40}" destId="{DF2FE444-9EFB-4377-95DB-1583EB1EF5ED}" srcOrd="0" destOrd="0" presId="urn:microsoft.com/office/officeart/2005/8/layout/vList5"/>
    <dgm:cxn modelId="{D8314032-F216-4089-B197-DEA54030AB18}" type="presOf" srcId="{12ECBE1F-6359-4839-9440-CCD472A6B00C}" destId="{B79EBD8F-1146-40B6-BF76-6C36E5199D81}" srcOrd="0" destOrd="1" presId="urn:microsoft.com/office/officeart/2005/8/layout/vList5"/>
    <dgm:cxn modelId="{38B0D515-7DE5-442F-A7C9-A4D371B49028}" srcId="{E53F099D-7450-479A-ACE9-F8EC75955B40}" destId="{4C4E6D34-5689-42A4-AE40-38D9CE63B510}" srcOrd="1" destOrd="0" parTransId="{A6A75A27-1FFC-424F-8BF4-AF176F1474C6}" sibTransId="{F5BD94E4-CDDC-4120-83A6-D4BAA1F166F5}"/>
    <dgm:cxn modelId="{637CB081-EEAD-42E4-8B96-13D637073E3D}" srcId="{4C4E6D34-5689-42A4-AE40-38D9CE63B510}" destId="{2374F776-E9C2-4E27-A8E0-9F28B2F39784}" srcOrd="1" destOrd="0" parTransId="{446377D8-76B5-4432-ABA3-59FAC4CDA175}" sibTransId="{D31E1EB6-8EB3-4399-87BA-6E7FA8C7ECCD}"/>
    <dgm:cxn modelId="{2A10EB33-1A97-454F-9AA9-0B3ED7DEC19E}" type="presOf" srcId="{4C4E6D34-5689-42A4-AE40-38D9CE63B510}" destId="{3FB14189-F55B-4F1E-B4E3-919BA9514400}" srcOrd="0" destOrd="0" presId="urn:microsoft.com/office/officeart/2005/8/layout/vList5"/>
    <dgm:cxn modelId="{B8177ADC-9990-4C7E-A36D-9CC7B0717E6D}" srcId="{4C4E6D34-5689-42A4-AE40-38D9CE63B510}" destId="{D6E02219-CD5E-4D09-95D4-50537BD7FDE7}" srcOrd="0" destOrd="0" parTransId="{ED81548C-3492-45DC-99C7-FEFC95DF8A57}" sibTransId="{C4CFBE4D-75D7-462D-91D5-79B5EF403DB0}"/>
    <dgm:cxn modelId="{EE3BB3CB-9459-46F1-8B0F-476194987B05}" type="presOf" srcId="{2374F776-E9C2-4E27-A8E0-9F28B2F39784}" destId="{110DE7FB-B0BF-4C42-9B76-390F40213DF4}" srcOrd="0" destOrd="1" presId="urn:microsoft.com/office/officeart/2005/8/layout/vList5"/>
    <dgm:cxn modelId="{78668DDA-B16C-4A3B-884A-6335851E654A}" type="presOf" srcId="{D6E02219-CD5E-4D09-95D4-50537BD7FDE7}" destId="{110DE7FB-B0BF-4C42-9B76-390F40213DF4}" srcOrd="0" destOrd="0" presId="urn:microsoft.com/office/officeart/2005/8/layout/vList5"/>
    <dgm:cxn modelId="{4C4F2D57-3D22-4174-858B-14FC209C5217}" type="presOf" srcId="{CDD55F14-8253-4110-B393-DC395ED2A66D}" destId="{BB8A9F03-1DA9-46C3-815A-980DE9440DAF}" srcOrd="0" destOrd="0" presId="urn:microsoft.com/office/officeart/2005/8/layout/vList5"/>
    <dgm:cxn modelId="{A1DF02D8-0240-4E4B-8C74-BB3880024D73}" srcId="{CDD55F14-8253-4110-B393-DC395ED2A66D}" destId="{12ECBE1F-6359-4839-9440-CCD472A6B00C}" srcOrd="1" destOrd="0" parTransId="{3BEE338D-7A8F-45C6-82FD-923913D99BA7}" sibTransId="{BF1FEE19-20CE-431A-869C-589249D8FA80}"/>
    <dgm:cxn modelId="{2D6378CA-A21A-4744-BFA7-B32F6503630B}" type="presParOf" srcId="{DF2FE444-9EFB-4377-95DB-1583EB1EF5ED}" destId="{A68FD56B-3B08-45D6-9033-9282D578910A}" srcOrd="0" destOrd="0" presId="urn:microsoft.com/office/officeart/2005/8/layout/vList5"/>
    <dgm:cxn modelId="{C567DF58-EB09-4F91-9DD7-4BA354CF0D65}" type="presParOf" srcId="{A68FD56B-3B08-45D6-9033-9282D578910A}" destId="{BB8A9F03-1DA9-46C3-815A-980DE9440DAF}" srcOrd="0" destOrd="0" presId="urn:microsoft.com/office/officeart/2005/8/layout/vList5"/>
    <dgm:cxn modelId="{542533BF-2AB3-489F-93E4-752771308FCB}" type="presParOf" srcId="{A68FD56B-3B08-45D6-9033-9282D578910A}" destId="{B79EBD8F-1146-40B6-BF76-6C36E5199D81}" srcOrd="1" destOrd="0" presId="urn:microsoft.com/office/officeart/2005/8/layout/vList5"/>
    <dgm:cxn modelId="{E8CE0084-EEEE-4B2F-9661-A9587CCAC040}" type="presParOf" srcId="{DF2FE444-9EFB-4377-95DB-1583EB1EF5ED}" destId="{DEAC8180-154C-4D0C-A64E-FB12390D5C88}" srcOrd="1" destOrd="0" presId="urn:microsoft.com/office/officeart/2005/8/layout/vList5"/>
    <dgm:cxn modelId="{70793C34-0A33-4A68-A97F-CAB4A5CEAB45}" type="presParOf" srcId="{DF2FE444-9EFB-4377-95DB-1583EB1EF5ED}" destId="{105834E2-EFD7-43E5-9458-70B054686A6C}" srcOrd="2" destOrd="0" presId="urn:microsoft.com/office/officeart/2005/8/layout/vList5"/>
    <dgm:cxn modelId="{DCD9A625-5CC3-430E-BFB0-3AA179668E9E}" type="presParOf" srcId="{105834E2-EFD7-43E5-9458-70B054686A6C}" destId="{3FB14189-F55B-4F1E-B4E3-919BA9514400}" srcOrd="0" destOrd="0" presId="urn:microsoft.com/office/officeart/2005/8/layout/vList5"/>
    <dgm:cxn modelId="{4BF207D5-3405-4E2B-B64E-C76EFFEF5E39}" type="presParOf" srcId="{105834E2-EFD7-43E5-9458-70B054686A6C}" destId="{110DE7FB-B0BF-4C42-9B76-390F40213D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5A9A8B-3308-4FA9-A6AA-25664D7BC884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03F984-DAA0-42F4-A294-1F49FBA5507C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Conjunt d’Entrenament</a:t>
          </a:r>
          <a:endParaRPr lang="ca-ES" noProof="0"/>
        </a:p>
      </dgm:t>
    </dgm:pt>
    <dgm:pt modelId="{7946AF36-8D82-4CA8-B5DA-90401F843D06}" type="parTrans" cxnId="{191F48D4-9FE8-4788-A1BF-122CBF0EF0A9}">
      <dgm:prSet/>
      <dgm:spPr/>
      <dgm:t>
        <a:bodyPr/>
        <a:lstStyle/>
        <a:p>
          <a:endParaRPr lang="ca-ES" noProof="0"/>
        </a:p>
      </dgm:t>
    </dgm:pt>
    <dgm:pt modelId="{694A61EA-A433-4024-B8B4-9FB69A226E56}" type="sibTrans" cxnId="{191F48D4-9FE8-4788-A1BF-122CBF0EF0A9}">
      <dgm:prSet/>
      <dgm:spPr/>
      <dgm:t>
        <a:bodyPr/>
        <a:lstStyle/>
        <a:p>
          <a:endParaRPr lang="ca-ES" noProof="0"/>
        </a:p>
      </dgm:t>
    </dgm:pt>
    <dgm:pt modelId="{5232DAC2-18D6-4E5E-94D4-BC70F4582CC3}">
      <dgm:prSet phldrT="[Texto]"/>
      <dgm:spPr/>
      <dgm:t>
        <a:bodyPr/>
        <a:lstStyle/>
        <a:p>
          <a:r>
            <a:rPr lang="ca-ES" noProof="0" smtClean="0"/>
            <a:t>Conjunts de 100, 150 y 200 imatges</a:t>
          </a:r>
          <a:endParaRPr lang="ca-ES" noProof="0"/>
        </a:p>
      </dgm:t>
    </dgm:pt>
    <dgm:pt modelId="{F39A799B-A9AF-429A-B86C-6F049BA6DC39}" type="parTrans" cxnId="{3895AB99-2F3D-45E9-ABB8-ABB023B31CE0}">
      <dgm:prSet/>
      <dgm:spPr/>
      <dgm:t>
        <a:bodyPr/>
        <a:lstStyle/>
        <a:p>
          <a:endParaRPr lang="ca-ES" noProof="0"/>
        </a:p>
      </dgm:t>
    </dgm:pt>
    <dgm:pt modelId="{9F5F6399-3D6E-4E0D-ADCE-D093BC9F772E}" type="sibTrans" cxnId="{3895AB99-2F3D-45E9-ABB8-ABB023B31CE0}">
      <dgm:prSet/>
      <dgm:spPr/>
      <dgm:t>
        <a:bodyPr/>
        <a:lstStyle/>
        <a:p>
          <a:endParaRPr lang="ca-ES" noProof="0"/>
        </a:p>
      </dgm:t>
    </dgm:pt>
    <dgm:pt modelId="{394E6170-A425-486E-A19D-5B99D6064F4F}">
      <dgm:prSet phldrT="[Texto]"/>
      <dgm:spPr/>
      <dgm:t>
        <a:bodyPr/>
        <a:lstStyle/>
        <a:p>
          <a:r>
            <a:rPr lang="ca-ES" noProof="0" dirty="0" smtClean="0"/>
            <a:t>10 subjectes diferents</a:t>
          </a:r>
          <a:endParaRPr lang="ca-ES" noProof="0" dirty="0"/>
        </a:p>
      </dgm:t>
    </dgm:pt>
    <dgm:pt modelId="{E0720808-FC63-4F4A-945F-1AD3C515EE24}" type="parTrans" cxnId="{0B920F56-077F-45EA-8924-ECB3031343FD}">
      <dgm:prSet/>
      <dgm:spPr/>
      <dgm:t>
        <a:bodyPr/>
        <a:lstStyle/>
        <a:p>
          <a:endParaRPr lang="ca-ES" noProof="0"/>
        </a:p>
      </dgm:t>
    </dgm:pt>
    <dgm:pt modelId="{7237AFB8-FE1D-4D68-BBCF-3EF452BE1C78}" type="sibTrans" cxnId="{0B920F56-077F-45EA-8924-ECB3031343FD}">
      <dgm:prSet/>
      <dgm:spPr/>
      <dgm:t>
        <a:bodyPr/>
        <a:lstStyle/>
        <a:p>
          <a:endParaRPr lang="ca-ES" noProof="0"/>
        </a:p>
      </dgm:t>
    </dgm:pt>
    <dgm:pt modelId="{723ED0C4-F413-4BD4-8F7B-3641DE451EB2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Conjunt de Test</a:t>
          </a:r>
          <a:endParaRPr lang="ca-ES" noProof="0"/>
        </a:p>
      </dgm:t>
    </dgm:pt>
    <dgm:pt modelId="{9546ABE4-27CB-476D-AA1D-7FB064D5E8CA}" type="parTrans" cxnId="{EA67A11E-DF1A-4991-8517-E4A0ECB303CD}">
      <dgm:prSet/>
      <dgm:spPr/>
      <dgm:t>
        <a:bodyPr/>
        <a:lstStyle/>
        <a:p>
          <a:endParaRPr lang="ca-ES" noProof="0"/>
        </a:p>
      </dgm:t>
    </dgm:pt>
    <dgm:pt modelId="{D6B6FC77-EA19-4B90-BD32-4259EA18D202}" type="sibTrans" cxnId="{EA67A11E-DF1A-4991-8517-E4A0ECB303CD}">
      <dgm:prSet/>
      <dgm:spPr/>
      <dgm:t>
        <a:bodyPr/>
        <a:lstStyle/>
        <a:p>
          <a:endParaRPr lang="ca-ES" noProof="0"/>
        </a:p>
      </dgm:t>
    </dgm:pt>
    <dgm:pt modelId="{16843638-5518-43DA-A56B-335684146A7E}">
      <dgm:prSet phldrT="[Texto]"/>
      <dgm:spPr/>
      <dgm:t>
        <a:bodyPr/>
        <a:lstStyle/>
        <a:p>
          <a:r>
            <a:rPr lang="ca-ES" noProof="0" smtClean="0"/>
            <a:t>50 imatges</a:t>
          </a:r>
          <a:endParaRPr lang="ca-ES" noProof="0"/>
        </a:p>
      </dgm:t>
    </dgm:pt>
    <dgm:pt modelId="{C57C63CF-D075-47E2-9EBB-2AE6D3C6F0CA}" type="parTrans" cxnId="{0F0EEA7F-465E-449B-9B62-52D5431F2014}">
      <dgm:prSet/>
      <dgm:spPr/>
      <dgm:t>
        <a:bodyPr/>
        <a:lstStyle/>
        <a:p>
          <a:endParaRPr lang="ca-ES" noProof="0"/>
        </a:p>
      </dgm:t>
    </dgm:pt>
    <dgm:pt modelId="{40E59DE6-C6AB-4EC9-BEC8-804CE8DC9296}" type="sibTrans" cxnId="{0F0EEA7F-465E-449B-9B62-52D5431F2014}">
      <dgm:prSet/>
      <dgm:spPr/>
      <dgm:t>
        <a:bodyPr/>
        <a:lstStyle/>
        <a:p>
          <a:endParaRPr lang="ca-ES" noProof="0"/>
        </a:p>
      </dgm:t>
    </dgm:pt>
    <dgm:pt modelId="{9CE09B6B-FF51-4AD3-ABAF-FE3B5D14CAE5}">
      <dgm:prSet phldrT="[Texto]"/>
      <dgm:spPr/>
      <dgm:t>
        <a:bodyPr/>
        <a:lstStyle/>
        <a:p>
          <a:r>
            <a:rPr lang="ca-ES" noProof="0" smtClean="0"/>
            <a:t>10 subjectes</a:t>
          </a:r>
          <a:endParaRPr lang="ca-ES" noProof="0"/>
        </a:p>
      </dgm:t>
    </dgm:pt>
    <dgm:pt modelId="{9CB9FE43-0DD8-4606-B6B1-D77143E3C980}" type="parTrans" cxnId="{3BEEE0BB-8EFD-4657-A932-0B2DA30B98C1}">
      <dgm:prSet/>
      <dgm:spPr/>
      <dgm:t>
        <a:bodyPr/>
        <a:lstStyle/>
        <a:p>
          <a:endParaRPr lang="ca-ES" noProof="0"/>
        </a:p>
      </dgm:t>
    </dgm:pt>
    <dgm:pt modelId="{4D6EA04C-C561-46BB-A21E-29B482CDACF3}" type="sibTrans" cxnId="{3BEEE0BB-8EFD-4657-A932-0B2DA30B98C1}">
      <dgm:prSet/>
      <dgm:spPr/>
      <dgm:t>
        <a:bodyPr/>
        <a:lstStyle/>
        <a:p>
          <a:endParaRPr lang="ca-ES" noProof="0"/>
        </a:p>
      </dgm:t>
    </dgm:pt>
    <dgm:pt modelId="{546A0B61-0855-4E9F-A27F-4994734F1E7A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2 fases de proves</a:t>
          </a:r>
          <a:endParaRPr lang="ca-ES" noProof="0"/>
        </a:p>
      </dgm:t>
    </dgm:pt>
    <dgm:pt modelId="{6F220748-BE51-4C4E-9630-0804A6582D79}" type="parTrans" cxnId="{82A5805B-11AB-4E44-9022-3F85EEF5F6EF}">
      <dgm:prSet/>
      <dgm:spPr/>
      <dgm:t>
        <a:bodyPr/>
        <a:lstStyle/>
        <a:p>
          <a:endParaRPr lang="ca-ES" noProof="0"/>
        </a:p>
      </dgm:t>
    </dgm:pt>
    <dgm:pt modelId="{5DB365E0-9413-4C10-A2BB-3B9D93F1D25D}" type="sibTrans" cxnId="{82A5805B-11AB-4E44-9022-3F85EEF5F6EF}">
      <dgm:prSet/>
      <dgm:spPr/>
      <dgm:t>
        <a:bodyPr/>
        <a:lstStyle/>
        <a:p>
          <a:endParaRPr lang="ca-ES" noProof="0"/>
        </a:p>
      </dgm:t>
    </dgm:pt>
    <dgm:pt modelId="{83F91D26-A528-42BC-A632-9EEB5EA6A389}">
      <dgm:prSet phldrT="[Texto]"/>
      <dgm:spPr/>
      <dgm:t>
        <a:bodyPr/>
        <a:lstStyle/>
        <a:p>
          <a:r>
            <a:rPr lang="ca-ES" noProof="0" smtClean="0"/>
            <a:t>Amb millora  d’entrenament per Homografia</a:t>
          </a:r>
          <a:endParaRPr lang="ca-ES" noProof="0"/>
        </a:p>
      </dgm:t>
    </dgm:pt>
    <dgm:pt modelId="{CD1463DF-52FF-49FE-A50F-1B3C4F3FAAED}" type="parTrans" cxnId="{2021E511-C3B8-4A6F-A6A0-8F3D130512B1}">
      <dgm:prSet/>
      <dgm:spPr/>
      <dgm:t>
        <a:bodyPr/>
        <a:lstStyle/>
        <a:p>
          <a:endParaRPr lang="ca-ES" noProof="0"/>
        </a:p>
      </dgm:t>
    </dgm:pt>
    <dgm:pt modelId="{1AD42114-561B-427F-BCF1-97D67E03FBD8}" type="sibTrans" cxnId="{2021E511-C3B8-4A6F-A6A0-8F3D130512B1}">
      <dgm:prSet/>
      <dgm:spPr/>
      <dgm:t>
        <a:bodyPr/>
        <a:lstStyle/>
        <a:p>
          <a:endParaRPr lang="ca-ES" noProof="0"/>
        </a:p>
      </dgm:t>
    </dgm:pt>
    <dgm:pt modelId="{19EC751C-D90E-4538-B778-1E49CCACB2B9}">
      <dgm:prSet phldrT="[Texto]"/>
      <dgm:spPr/>
      <dgm:t>
        <a:bodyPr/>
        <a:lstStyle/>
        <a:p>
          <a:r>
            <a:rPr lang="ca-ES" noProof="0" smtClean="0"/>
            <a:t>Sense Homografia</a:t>
          </a:r>
          <a:endParaRPr lang="ca-ES" noProof="0"/>
        </a:p>
      </dgm:t>
    </dgm:pt>
    <dgm:pt modelId="{D618C9FC-7586-41E7-A523-FDEA1D70E58C}" type="parTrans" cxnId="{79A7D5C8-FC50-4209-8B40-8EAC69664799}">
      <dgm:prSet/>
      <dgm:spPr/>
      <dgm:t>
        <a:bodyPr/>
        <a:lstStyle/>
        <a:p>
          <a:endParaRPr lang="ca-ES" noProof="0"/>
        </a:p>
      </dgm:t>
    </dgm:pt>
    <dgm:pt modelId="{1806F8DE-DA5C-49A1-B068-22F52F5DF5E6}" type="sibTrans" cxnId="{79A7D5C8-FC50-4209-8B40-8EAC69664799}">
      <dgm:prSet/>
      <dgm:spPr/>
      <dgm:t>
        <a:bodyPr/>
        <a:lstStyle/>
        <a:p>
          <a:endParaRPr lang="ca-ES" noProof="0"/>
        </a:p>
      </dgm:t>
    </dgm:pt>
    <dgm:pt modelId="{F01949F9-D3F0-459B-94B8-792A1D9D192A}" type="pres">
      <dgm:prSet presAssocID="{EF5A9A8B-3308-4FA9-A6AA-25664D7BC8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5E34FC-2662-4409-977F-A9B6170502C1}" type="pres">
      <dgm:prSet presAssocID="{0A03F984-DAA0-42F4-A294-1F49FBA5507C}" presName="linNode" presStyleCnt="0"/>
      <dgm:spPr/>
    </dgm:pt>
    <dgm:pt modelId="{3BBF4139-C9CC-486C-98B9-5A407EFE7A4F}" type="pres">
      <dgm:prSet presAssocID="{0A03F984-DAA0-42F4-A294-1F49FBA5507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A161E5-F25C-4575-A9CA-DEAF4A29EBE9}" type="pres">
      <dgm:prSet presAssocID="{0A03F984-DAA0-42F4-A294-1F49FBA5507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6EAEDA-CAA3-48AF-8315-CDBAEF054FD0}" type="pres">
      <dgm:prSet presAssocID="{694A61EA-A433-4024-B8B4-9FB69A226E56}" presName="sp" presStyleCnt="0"/>
      <dgm:spPr/>
    </dgm:pt>
    <dgm:pt modelId="{744AB220-6C02-4719-87C0-61035777CBFF}" type="pres">
      <dgm:prSet presAssocID="{723ED0C4-F413-4BD4-8F7B-3641DE451EB2}" presName="linNode" presStyleCnt="0"/>
      <dgm:spPr/>
    </dgm:pt>
    <dgm:pt modelId="{3A485EC6-D2C6-4E98-AA71-4189D7C6E57B}" type="pres">
      <dgm:prSet presAssocID="{723ED0C4-F413-4BD4-8F7B-3641DE451EB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090B42-3510-4D26-9029-E5B3A91A1071}" type="pres">
      <dgm:prSet presAssocID="{723ED0C4-F413-4BD4-8F7B-3641DE451EB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B9B15-896D-410B-AFE3-217258EC3583}" type="pres">
      <dgm:prSet presAssocID="{D6B6FC77-EA19-4B90-BD32-4259EA18D202}" presName="sp" presStyleCnt="0"/>
      <dgm:spPr/>
    </dgm:pt>
    <dgm:pt modelId="{F28C5E2E-6F7F-4266-84FF-07A7FB2DE6C8}" type="pres">
      <dgm:prSet presAssocID="{546A0B61-0855-4E9F-A27F-4994734F1E7A}" presName="linNode" presStyleCnt="0"/>
      <dgm:spPr/>
    </dgm:pt>
    <dgm:pt modelId="{AC85FDC7-FEEC-4439-A99F-DED66420EE6B}" type="pres">
      <dgm:prSet presAssocID="{546A0B61-0855-4E9F-A27F-4994734F1E7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502FE-D30B-403D-B730-AF76F58CE7D3}" type="pres">
      <dgm:prSet presAssocID="{546A0B61-0855-4E9F-A27F-4994734F1E7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1F48D4-9FE8-4788-A1BF-122CBF0EF0A9}" srcId="{EF5A9A8B-3308-4FA9-A6AA-25664D7BC884}" destId="{0A03F984-DAA0-42F4-A294-1F49FBA5507C}" srcOrd="0" destOrd="0" parTransId="{7946AF36-8D82-4CA8-B5DA-90401F843D06}" sibTransId="{694A61EA-A433-4024-B8B4-9FB69A226E56}"/>
    <dgm:cxn modelId="{0B920F56-077F-45EA-8924-ECB3031343FD}" srcId="{0A03F984-DAA0-42F4-A294-1F49FBA5507C}" destId="{394E6170-A425-486E-A19D-5B99D6064F4F}" srcOrd="1" destOrd="0" parTransId="{E0720808-FC63-4F4A-945F-1AD3C515EE24}" sibTransId="{7237AFB8-FE1D-4D68-BBCF-3EF452BE1C78}"/>
    <dgm:cxn modelId="{0F0EEA7F-465E-449B-9B62-52D5431F2014}" srcId="{723ED0C4-F413-4BD4-8F7B-3641DE451EB2}" destId="{16843638-5518-43DA-A56B-335684146A7E}" srcOrd="0" destOrd="0" parTransId="{C57C63CF-D075-47E2-9EBB-2AE6D3C6F0CA}" sibTransId="{40E59DE6-C6AB-4EC9-BEC8-804CE8DC9296}"/>
    <dgm:cxn modelId="{3B9BF3F0-FBEB-49AF-87DA-E190CDC2A0E3}" type="presOf" srcId="{0A03F984-DAA0-42F4-A294-1F49FBA5507C}" destId="{3BBF4139-C9CC-486C-98B9-5A407EFE7A4F}" srcOrd="0" destOrd="0" presId="urn:microsoft.com/office/officeart/2005/8/layout/vList5"/>
    <dgm:cxn modelId="{57FC32B5-E1C2-4C79-9E24-BBE66DE30C4C}" type="presOf" srcId="{9CE09B6B-FF51-4AD3-ABAF-FE3B5D14CAE5}" destId="{20090B42-3510-4D26-9029-E5B3A91A1071}" srcOrd="0" destOrd="1" presId="urn:microsoft.com/office/officeart/2005/8/layout/vList5"/>
    <dgm:cxn modelId="{61F94C15-EF42-4517-903F-503729E9E369}" type="presOf" srcId="{546A0B61-0855-4E9F-A27F-4994734F1E7A}" destId="{AC85FDC7-FEEC-4439-A99F-DED66420EE6B}" srcOrd="0" destOrd="0" presId="urn:microsoft.com/office/officeart/2005/8/layout/vList5"/>
    <dgm:cxn modelId="{2021E511-C3B8-4A6F-A6A0-8F3D130512B1}" srcId="{546A0B61-0855-4E9F-A27F-4994734F1E7A}" destId="{83F91D26-A528-42BC-A632-9EEB5EA6A389}" srcOrd="0" destOrd="0" parTransId="{CD1463DF-52FF-49FE-A50F-1B3C4F3FAAED}" sibTransId="{1AD42114-561B-427F-BCF1-97D67E03FBD8}"/>
    <dgm:cxn modelId="{7127D40E-37EB-4DC7-B831-4F6EDBDEBCC3}" type="presOf" srcId="{723ED0C4-F413-4BD4-8F7B-3641DE451EB2}" destId="{3A485EC6-D2C6-4E98-AA71-4189D7C6E57B}" srcOrd="0" destOrd="0" presId="urn:microsoft.com/office/officeart/2005/8/layout/vList5"/>
    <dgm:cxn modelId="{7FC8F932-64C2-46D7-B6F9-D0352C8CB064}" type="presOf" srcId="{83F91D26-A528-42BC-A632-9EEB5EA6A389}" destId="{7BE502FE-D30B-403D-B730-AF76F58CE7D3}" srcOrd="0" destOrd="0" presId="urn:microsoft.com/office/officeart/2005/8/layout/vList5"/>
    <dgm:cxn modelId="{79A7D5C8-FC50-4209-8B40-8EAC69664799}" srcId="{546A0B61-0855-4E9F-A27F-4994734F1E7A}" destId="{19EC751C-D90E-4538-B778-1E49CCACB2B9}" srcOrd="1" destOrd="0" parTransId="{D618C9FC-7586-41E7-A523-FDEA1D70E58C}" sibTransId="{1806F8DE-DA5C-49A1-B068-22F52F5DF5E6}"/>
    <dgm:cxn modelId="{EA67A11E-DF1A-4991-8517-E4A0ECB303CD}" srcId="{EF5A9A8B-3308-4FA9-A6AA-25664D7BC884}" destId="{723ED0C4-F413-4BD4-8F7B-3641DE451EB2}" srcOrd="1" destOrd="0" parTransId="{9546ABE4-27CB-476D-AA1D-7FB064D5E8CA}" sibTransId="{D6B6FC77-EA19-4B90-BD32-4259EA18D202}"/>
    <dgm:cxn modelId="{3AEA684A-CA93-488C-8484-41613BA48417}" type="presOf" srcId="{16843638-5518-43DA-A56B-335684146A7E}" destId="{20090B42-3510-4D26-9029-E5B3A91A1071}" srcOrd="0" destOrd="0" presId="urn:microsoft.com/office/officeart/2005/8/layout/vList5"/>
    <dgm:cxn modelId="{82A5805B-11AB-4E44-9022-3F85EEF5F6EF}" srcId="{EF5A9A8B-3308-4FA9-A6AA-25664D7BC884}" destId="{546A0B61-0855-4E9F-A27F-4994734F1E7A}" srcOrd="2" destOrd="0" parTransId="{6F220748-BE51-4C4E-9630-0804A6582D79}" sibTransId="{5DB365E0-9413-4C10-A2BB-3B9D93F1D25D}"/>
    <dgm:cxn modelId="{9A4A56A7-6012-4397-8387-D87835952C61}" type="presOf" srcId="{EF5A9A8B-3308-4FA9-A6AA-25664D7BC884}" destId="{F01949F9-D3F0-459B-94B8-792A1D9D192A}" srcOrd="0" destOrd="0" presId="urn:microsoft.com/office/officeart/2005/8/layout/vList5"/>
    <dgm:cxn modelId="{F3BF1F3A-9C68-474A-8E26-CE16E97C04F7}" type="presOf" srcId="{394E6170-A425-486E-A19D-5B99D6064F4F}" destId="{C4A161E5-F25C-4575-A9CA-DEAF4A29EBE9}" srcOrd="0" destOrd="1" presId="urn:microsoft.com/office/officeart/2005/8/layout/vList5"/>
    <dgm:cxn modelId="{84BE6742-B68B-43DC-8558-4F2E37C806F8}" type="presOf" srcId="{19EC751C-D90E-4538-B778-1E49CCACB2B9}" destId="{7BE502FE-D30B-403D-B730-AF76F58CE7D3}" srcOrd="0" destOrd="1" presId="urn:microsoft.com/office/officeart/2005/8/layout/vList5"/>
    <dgm:cxn modelId="{3895AB99-2F3D-45E9-ABB8-ABB023B31CE0}" srcId="{0A03F984-DAA0-42F4-A294-1F49FBA5507C}" destId="{5232DAC2-18D6-4E5E-94D4-BC70F4582CC3}" srcOrd="0" destOrd="0" parTransId="{F39A799B-A9AF-429A-B86C-6F049BA6DC39}" sibTransId="{9F5F6399-3D6E-4E0D-ADCE-D093BC9F772E}"/>
    <dgm:cxn modelId="{3BEEE0BB-8EFD-4657-A932-0B2DA30B98C1}" srcId="{723ED0C4-F413-4BD4-8F7B-3641DE451EB2}" destId="{9CE09B6B-FF51-4AD3-ABAF-FE3B5D14CAE5}" srcOrd="1" destOrd="0" parTransId="{9CB9FE43-0DD8-4606-B6B1-D77143E3C980}" sibTransId="{4D6EA04C-C561-46BB-A21E-29B482CDACF3}"/>
    <dgm:cxn modelId="{D57C74A7-D611-4D8F-9A1D-EE2552C94862}" type="presOf" srcId="{5232DAC2-18D6-4E5E-94D4-BC70F4582CC3}" destId="{C4A161E5-F25C-4575-A9CA-DEAF4A29EBE9}" srcOrd="0" destOrd="0" presId="urn:microsoft.com/office/officeart/2005/8/layout/vList5"/>
    <dgm:cxn modelId="{0445F7AF-71DD-4D27-9CEC-F7B7F12F2297}" type="presParOf" srcId="{F01949F9-D3F0-459B-94B8-792A1D9D192A}" destId="{605E34FC-2662-4409-977F-A9B6170502C1}" srcOrd="0" destOrd="0" presId="urn:microsoft.com/office/officeart/2005/8/layout/vList5"/>
    <dgm:cxn modelId="{0F1775E5-B564-4FE1-BF5B-E28B76570DE2}" type="presParOf" srcId="{605E34FC-2662-4409-977F-A9B6170502C1}" destId="{3BBF4139-C9CC-486C-98B9-5A407EFE7A4F}" srcOrd="0" destOrd="0" presId="urn:microsoft.com/office/officeart/2005/8/layout/vList5"/>
    <dgm:cxn modelId="{1C338A5F-A1FE-4D0E-A7A6-912DA4743EBE}" type="presParOf" srcId="{605E34FC-2662-4409-977F-A9B6170502C1}" destId="{C4A161E5-F25C-4575-A9CA-DEAF4A29EBE9}" srcOrd="1" destOrd="0" presId="urn:microsoft.com/office/officeart/2005/8/layout/vList5"/>
    <dgm:cxn modelId="{3C22FE48-4226-4CF6-B30C-67F748E1F8A0}" type="presParOf" srcId="{F01949F9-D3F0-459B-94B8-792A1D9D192A}" destId="{176EAEDA-CAA3-48AF-8315-CDBAEF054FD0}" srcOrd="1" destOrd="0" presId="urn:microsoft.com/office/officeart/2005/8/layout/vList5"/>
    <dgm:cxn modelId="{E84BD6C3-FC09-48CA-AF5C-B3291C4882CC}" type="presParOf" srcId="{F01949F9-D3F0-459B-94B8-792A1D9D192A}" destId="{744AB220-6C02-4719-87C0-61035777CBFF}" srcOrd="2" destOrd="0" presId="urn:microsoft.com/office/officeart/2005/8/layout/vList5"/>
    <dgm:cxn modelId="{EF2A77DD-2FDB-45A9-A8C9-58A2EAC2F2BB}" type="presParOf" srcId="{744AB220-6C02-4719-87C0-61035777CBFF}" destId="{3A485EC6-D2C6-4E98-AA71-4189D7C6E57B}" srcOrd="0" destOrd="0" presId="urn:microsoft.com/office/officeart/2005/8/layout/vList5"/>
    <dgm:cxn modelId="{EB8F8E29-5A1A-4FF5-B8A7-4BFBC973183A}" type="presParOf" srcId="{744AB220-6C02-4719-87C0-61035777CBFF}" destId="{20090B42-3510-4D26-9029-E5B3A91A1071}" srcOrd="1" destOrd="0" presId="urn:microsoft.com/office/officeart/2005/8/layout/vList5"/>
    <dgm:cxn modelId="{70DEA64E-D4A7-462B-B701-508350755C66}" type="presParOf" srcId="{F01949F9-D3F0-459B-94B8-792A1D9D192A}" destId="{E87B9B15-896D-410B-AFE3-217258EC3583}" srcOrd="3" destOrd="0" presId="urn:microsoft.com/office/officeart/2005/8/layout/vList5"/>
    <dgm:cxn modelId="{E1C0C58F-D61F-4D47-BF61-C974894A14BE}" type="presParOf" srcId="{F01949F9-D3F0-459B-94B8-792A1D9D192A}" destId="{F28C5E2E-6F7F-4266-84FF-07A7FB2DE6C8}" srcOrd="4" destOrd="0" presId="urn:microsoft.com/office/officeart/2005/8/layout/vList5"/>
    <dgm:cxn modelId="{E653FCAC-C067-4B7A-8D59-6A5E1203138D}" type="presParOf" srcId="{F28C5E2E-6F7F-4266-84FF-07A7FB2DE6C8}" destId="{AC85FDC7-FEEC-4439-A99F-DED66420EE6B}" srcOrd="0" destOrd="0" presId="urn:microsoft.com/office/officeart/2005/8/layout/vList5"/>
    <dgm:cxn modelId="{5BE1A18D-9F44-41DF-932B-9FA8962871EA}" type="presParOf" srcId="{F28C5E2E-6F7F-4266-84FF-07A7FB2DE6C8}" destId="{7BE502FE-D30B-403D-B730-AF76F58CE7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1C4574-CCD3-4DC1-B50A-369CF34AE720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215DAA-B574-42A8-957C-666B4E162595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dirty="0" smtClean="0"/>
            <a:t>Percentatge de reconeixement</a:t>
          </a:r>
          <a:endParaRPr lang="ca-ES" noProof="0" dirty="0"/>
        </a:p>
      </dgm:t>
    </dgm:pt>
    <dgm:pt modelId="{E10C052A-E404-4973-859E-045769A2F778}" type="parTrans" cxnId="{326B33C9-2C9D-4F99-976F-1076C9229773}">
      <dgm:prSet/>
      <dgm:spPr/>
      <dgm:t>
        <a:bodyPr/>
        <a:lstStyle/>
        <a:p>
          <a:endParaRPr lang="es-ES"/>
        </a:p>
      </dgm:t>
    </dgm:pt>
    <dgm:pt modelId="{0074F876-AA2E-4053-93FD-191DD5D98D93}" type="sibTrans" cxnId="{326B33C9-2C9D-4F99-976F-1076C9229773}">
      <dgm:prSet/>
      <dgm:spPr/>
      <dgm:t>
        <a:bodyPr/>
        <a:lstStyle/>
        <a:p>
          <a:endParaRPr lang="es-ES"/>
        </a:p>
      </dgm:t>
    </dgm:pt>
    <dgm:pt modelId="{CD7A29C2-595A-4B71-86D8-B35676F392AF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dirty="0" smtClean="0"/>
            <a:t>Índex de fiabilitat</a:t>
          </a:r>
          <a:endParaRPr lang="ca-ES" noProof="0" dirty="0"/>
        </a:p>
      </dgm:t>
    </dgm:pt>
    <dgm:pt modelId="{633BA82C-EE75-40EC-976F-9355E2FD286B}" type="parTrans" cxnId="{E0B6CB93-7486-48AC-823B-75725FCF96EA}">
      <dgm:prSet/>
      <dgm:spPr/>
      <dgm:t>
        <a:bodyPr/>
        <a:lstStyle/>
        <a:p>
          <a:endParaRPr lang="es-ES"/>
        </a:p>
      </dgm:t>
    </dgm:pt>
    <dgm:pt modelId="{359C076F-2115-4244-8CB0-E2B26112C3EE}" type="sibTrans" cxnId="{E0B6CB93-7486-48AC-823B-75725FCF96EA}">
      <dgm:prSet/>
      <dgm:spPr/>
      <dgm:t>
        <a:bodyPr/>
        <a:lstStyle/>
        <a:p>
          <a:endParaRPr lang="es-ES"/>
        </a:p>
      </dgm:t>
    </dgm:pt>
    <dgm:pt modelId="{EF6A4DB0-2EED-470B-9A5B-7D9308AE61A4}" type="pres">
      <dgm:prSet presAssocID="{ED1C4574-CCD3-4DC1-B50A-369CF34AE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589F23-484B-4FCB-981A-96A44AE6A251}" type="pres">
      <dgm:prSet presAssocID="{ED1C4574-CCD3-4DC1-B50A-369CF34AE720}" presName="tSp" presStyleCnt="0"/>
      <dgm:spPr/>
    </dgm:pt>
    <dgm:pt modelId="{AAA68089-E788-4DE6-99FD-3584BF7A3109}" type="pres">
      <dgm:prSet presAssocID="{ED1C4574-CCD3-4DC1-B50A-369CF34AE720}" presName="bSp" presStyleCnt="0"/>
      <dgm:spPr/>
    </dgm:pt>
    <dgm:pt modelId="{FDDA97F7-F8E0-43A1-B727-B9019182A6E5}" type="pres">
      <dgm:prSet presAssocID="{ED1C4574-CCD3-4DC1-B50A-369CF34AE720}" presName="process" presStyleCnt="0"/>
      <dgm:spPr/>
    </dgm:pt>
    <dgm:pt modelId="{CA2805D5-3398-45DB-ABB9-3C644C9856FE}" type="pres">
      <dgm:prSet presAssocID="{06215DAA-B574-42A8-957C-666B4E162595}" presName="composite1" presStyleCnt="0"/>
      <dgm:spPr/>
    </dgm:pt>
    <dgm:pt modelId="{691BF8FC-546B-4A7C-80F4-57C7EB7D4B91}" type="pres">
      <dgm:prSet presAssocID="{06215DAA-B574-42A8-957C-666B4E162595}" presName="dummyNode1" presStyleLbl="node1" presStyleIdx="0" presStyleCnt="2"/>
      <dgm:spPr/>
    </dgm:pt>
    <dgm:pt modelId="{B45A4194-BD33-483B-9016-D4BBDF0BB5D7}" type="pres">
      <dgm:prSet presAssocID="{06215DAA-B574-42A8-957C-666B4E162595}" presName="childNode1" presStyleLbl="bgAcc1" presStyleIdx="0" presStyleCnt="2">
        <dgm:presLayoutVars>
          <dgm:bulletEnabled val="1"/>
        </dgm:presLayoutVars>
      </dgm:prSet>
      <dgm:spPr/>
    </dgm:pt>
    <dgm:pt modelId="{E2A0CBB0-F10B-4B3B-8288-F19DB75DD050}" type="pres">
      <dgm:prSet presAssocID="{06215DAA-B574-42A8-957C-666B4E162595}" presName="childNode1tx" presStyleLbl="bgAcc1" presStyleIdx="0" presStyleCnt="2">
        <dgm:presLayoutVars>
          <dgm:bulletEnabled val="1"/>
        </dgm:presLayoutVars>
      </dgm:prSet>
      <dgm:spPr/>
    </dgm:pt>
    <dgm:pt modelId="{DCA445B3-FEA7-494C-8D31-B8B1AF756E6C}" type="pres">
      <dgm:prSet presAssocID="{06215DAA-B574-42A8-957C-666B4E162595}" presName="parentNode1" presStyleLbl="node1" presStyleIdx="0" presStyleCnt="2" custScaleX="115765" custScaleY="1111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21484F-3EE3-4A48-B858-0DEB1C728AC7}" type="pres">
      <dgm:prSet presAssocID="{06215DAA-B574-42A8-957C-666B4E162595}" presName="connSite1" presStyleCnt="0"/>
      <dgm:spPr/>
    </dgm:pt>
    <dgm:pt modelId="{1EEA8F6B-7C5E-4E08-90B2-548F4818D964}" type="pres">
      <dgm:prSet presAssocID="{0074F876-AA2E-4053-93FD-191DD5D98D93}" presName="Name9" presStyleLbl="sibTrans2D1" presStyleIdx="0" presStyleCnt="1"/>
      <dgm:spPr/>
      <dgm:t>
        <a:bodyPr/>
        <a:lstStyle/>
        <a:p>
          <a:endParaRPr lang="es-ES"/>
        </a:p>
      </dgm:t>
    </dgm:pt>
    <dgm:pt modelId="{A1590138-4F00-4CCC-9D7F-953EB7121F92}" type="pres">
      <dgm:prSet presAssocID="{CD7A29C2-595A-4B71-86D8-B35676F392AF}" presName="composite2" presStyleCnt="0"/>
      <dgm:spPr/>
    </dgm:pt>
    <dgm:pt modelId="{0EADB23F-1548-43BB-9AC6-655CED08FB63}" type="pres">
      <dgm:prSet presAssocID="{CD7A29C2-595A-4B71-86D8-B35676F392AF}" presName="dummyNode2" presStyleLbl="node1" presStyleIdx="0" presStyleCnt="2"/>
      <dgm:spPr/>
    </dgm:pt>
    <dgm:pt modelId="{1290B8D4-E9F0-4B13-AD1A-25589A05DB8B}" type="pres">
      <dgm:prSet presAssocID="{CD7A29C2-595A-4B71-86D8-B35676F392AF}" presName="childNode2" presStyleLbl="bgAcc1" presStyleIdx="1" presStyleCnt="2">
        <dgm:presLayoutVars>
          <dgm:bulletEnabled val="1"/>
        </dgm:presLayoutVars>
      </dgm:prSet>
      <dgm:spPr/>
    </dgm:pt>
    <dgm:pt modelId="{A80FAF20-952F-405F-A4CE-0765EC77F501}" type="pres">
      <dgm:prSet presAssocID="{CD7A29C2-595A-4B71-86D8-B35676F392AF}" presName="childNode2tx" presStyleLbl="bgAcc1" presStyleIdx="1" presStyleCnt="2">
        <dgm:presLayoutVars>
          <dgm:bulletEnabled val="1"/>
        </dgm:presLayoutVars>
      </dgm:prSet>
      <dgm:spPr/>
    </dgm:pt>
    <dgm:pt modelId="{3F63ED75-3C1C-4DB5-8D63-B55C3E9B912A}" type="pres">
      <dgm:prSet presAssocID="{CD7A29C2-595A-4B71-86D8-B35676F392AF}" presName="parentNode2" presStyleLbl="node1" presStyleIdx="1" presStyleCnt="2" custScaleX="109171" custScaleY="10460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E06E16-F229-4580-BA7F-D544B4C3D6C9}" type="pres">
      <dgm:prSet presAssocID="{CD7A29C2-595A-4B71-86D8-B35676F392AF}" presName="connSite2" presStyleCnt="0"/>
      <dgm:spPr/>
    </dgm:pt>
  </dgm:ptLst>
  <dgm:cxnLst>
    <dgm:cxn modelId="{E0B6CB93-7486-48AC-823B-75725FCF96EA}" srcId="{ED1C4574-CCD3-4DC1-B50A-369CF34AE720}" destId="{CD7A29C2-595A-4B71-86D8-B35676F392AF}" srcOrd="1" destOrd="0" parTransId="{633BA82C-EE75-40EC-976F-9355E2FD286B}" sibTransId="{359C076F-2115-4244-8CB0-E2B26112C3EE}"/>
    <dgm:cxn modelId="{1074CE30-3168-4EA9-A0F7-E8C0B92B5C90}" type="presOf" srcId="{CD7A29C2-595A-4B71-86D8-B35676F392AF}" destId="{3F63ED75-3C1C-4DB5-8D63-B55C3E9B912A}" srcOrd="0" destOrd="0" presId="urn:microsoft.com/office/officeart/2005/8/layout/hProcess4"/>
    <dgm:cxn modelId="{638D131D-D691-4EDF-8E33-CBF994493709}" type="presOf" srcId="{ED1C4574-CCD3-4DC1-B50A-369CF34AE720}" destId="{EF6A4DB0-2EED-470B-9A5B-7D9308AE61A4}" srcOrd="0" destOrd="0" presId="urn:microsoft.com/office/officeart/2005/8/layout/hProcess4"/>
    <dgm:cxn modelId="{933408DB-758D-473B-9C75-F413DFBFA282}" type="presOf" srcId="{0074F876-AA2E-4053-93FD-191DD5D98D93}" destId="{1EEA8F6B-7C5E-4E08-90B2-548F4818D964}" srcOrd="0" destOrd="0" presId="urn:microsoft.com/office/officeart/2005/8/layout/hProcess4"/>
    <dgm:cxn modelId="{17BB80D0-6BA9-4F23-A373-8F5A1DED44AF}" type="presOf" srcId="{06215DAA-B574-42A8-957C-666B4E162595}" destId="{DCA445B3-FEA7-494C-8D31-B8B1AF756E6C}" srcOrd="0" destOrd="0" presId="urn:microsoft.com/office/officeart/2005/8/layout/hProcess4"/>
    <dgm:cxn modelId="{326B33C9-2C9D-4F99-976F-1076C9229773}" srcId="{ED1C4574-CCD3-4DC1-B50A-369CF34AE720}" destId="{06215DAA-B574-42A8-957C-666B4E162595}" srcOrd="0" destOrd="0" parTransId="{E10C052A-E404-4973-859E-045769A2F778}" sibTransId="{0074F876-AA2E-4053-93FD-191DD5D98D93}"/>
    <dgm:cxn modelId="{60E1BB14-7EF7-48AD-9F19-00CE2254C273}" type="presParOf" srcId="{EF6A4DB0-2EED-470B-9A5B-7D9308AE61A4}" destId="{87589F23-484B-4FCB-981A-96A44AE6A251}" srcOrd="0" destOrd="0" presId="urn:microsoft.com/office/officeart/2005/8/layout/hProcess4"/>
    <dgm:cxn modelId="{8ADB3780-9C7F-43E7-AB01-9D2246690F14}" type="presParOf" srcId="{EF6A4DB0-2EED-470B-9A5B-7D9308AE61A4}" destId="{AAA68089-E788-4DE6-99FD-3584BF7A3109}" srcOrd="1" destOrd="0" presId="urn:microsoft.com/office/officeart/2005/8/layout/hProcess4"/>
    <dgm:cxn modelId="{D37636F3-D076-4E8F-9DF6-05DA8FCFE532}" type="presParOf" srcId="{EF6A4DB0-2EED-470B-9A5B-7D9308AE61A4}" destId="{FDDA97F7-F8E0-43A1-B727-B9019182A6E5}" srcOrd="2" destOrd="0" presId="urn:microsoft.com/office/officeart/2005/8/layout/hProcess4"/>
    <dgm:cxn modelId="{81DA9027-E142-4965-A297-46200A4D525F}" type="presParOf" srcId="{FDDA97F7-F8E0-43A1-B727-B9019182A6E5}" destId="{CA2805D5-3398-45DB-ABB9-3C644C9856FE}" srcOrd="0" destOrd="0" presId="urn:microsoft.com/office/officeart/2005/8/layout/hProcess4"/>
    <dgm:cxn modelId="{4E20EBA8-43B1-482D-9EA4-43A8DB1D5794}" type="presParOf" srcId="{CA2805D5-3398-45DB-ABB9-3C644C9856FE}" destId="{691BF8FC-546B-4A7C-80F4-57C7EB7D4B91}" srcOrd="0" destOrd="0" presId="urn:microsoft.com/office/officeart/2005/8/layout/hProcess4"/>
    <dgm:cxn modelId="{343D435C-7C5A-46A1-B55E-85B357D5A6AA}" type="presParOf" srcId="{CA2805D5-3398-45DB-ABB9-3C644C9856FE}" destId="{B45A4194-BD33-483B-9016-D4BBDF0BB5D7}" srcOrd="1" destOrd="0" presId="urn:microsoft.com/office/officeart/2005/8/layout/hProcess4"/>
    <dgm:cxn modelId="{D21BA555-CD8E-4B6A-B825-CF6031B3499A}" type="presParOf" srcId="{CA2805D5-3398-45DB-ABB9-3C644C9856FE}" destId="{E2A0CBB0-F10B-4B3B-8288-F19DB75DD050}" srcOrd="2" destOrd="0" presId="urn:microsoft.com/office/officeart/2005/8/layout/hProcess4"/>
    <dgm:cxn modelId="{1F94A618-16AC-4099-828B-48F1665E905E}" type="presParOf" srcId="{CA2805D5-3398-45DB-ABB9-3C644C9856FE}" destId="{DCA445B3-FEA7-494C-8D31-B8B1AF756E6C}" srcOrd="3" destOrd="0" presId="urn:microsoft.com/office/officeart/2005/8/layout/hProcess4"/>
    <dgm:cxn modelId="{B008BE84-0D8F-4501-972E-FF685051BCB4}" type="presParOf" srcId="{CA2805D5-3398-45DB-ABB9-3C644C9856FE}" destId="{3721484F-3EE3-4A48-B858-0DEB1C728AC7}" srcOrd="4" destOrd="0" presId="urn:microsoft.com/office/officeart/2005/8/layout/hProcess4"/>
    <dgm:cxn modelId="{DAE989F0-93AD-4776-B8F8-3B78F7D192CF}" type="presParOf" srcId="{FDDA97F7-F8E0-43A1-B727-B9019182A6E5}" destId="{1EEA8F6B-7C5E-4E08-90B2-548F4818D964}" srcOrd="1" destOrd="0" presId="urn:microsoft.com/office/officeart/2005/8/layout/hProcess4"/>
    <dgm:cxn modelId="{334ABC28-BDE6-42A5-8669-EC33BE3B3982}" type="presParOf" srcId="{FDDA97F7-F8E0-43A1-B727-B9019182A6E5}" destId="{A1590138-4F00-4CCC-9D7F-953EB7121F92}" srcOrd="2" destOrd="0" presId="urn:microsoft.com/office/officeart/2005/8/layout/hProcess4"/>
    <dgm:cxn modelId="{F786FE5B-36E8-4CFA-ACCB-09294DE20C7A}" type="presParOf" srcId="{A1590138-4F00-4CCC-9D7F-953EB7121F92}" destId="{0EADB23F-1548-43BB-9AC6-655CED08FB63}" srcOrd="0" destOrd="0" presId="urn:microsoft.com/office/officeart/2005/8/layout/hProcess4"/>
    <dgm:cxn modelId="{964006E8-3373-4012-90A6-8FCBB06DAD9D}" type="presParOf" srcId="{A1590138-4F00-4CCC-9D7F-953EB7121F92}" destId="{1290B8D4-E9F0-4B13-AD1A-25589A05DB8B}" srcOrd="1" destOrd="0" presId="urn:microsoft.com/office/officeart/2005/8/layout/hProcess4"/>
    <dgm:cxn modelId="{1206EADA-1506-4A9B-85F8-A4717D1135CE}" type="presParOf" srcId="{A1590138-4F00-4CCC-9D7F-953EB7121F92}" destId="{A80FAF20-952F-405F-A4CE-0765EC77F501}" srcOrd="2" destOrd="0" presId="urn:microsoft.com/office/officeart/2005/8/layout/hProcess4"/>
    <dgm:cxn modelId="{3CAB800B-E0FE-4313-A11B-F7C9D447BF91}" type="presParOf" srcId="{A1590138-4F00-4CCC-9D7F-953EB7121F92}" destId="{3F63ED75-3C1C-4DB5-8D63-B55C3E9B912A}" srcOrd="3" destOrd="0" presId="urn:microsoft.com/office/officeart/2005/8/layout/hProcess4"/>
    <dgm:cxn modelId="{0E9AAF3C-B2A4-493B-9DD3-39E04AC69ED3}" type="presParOf" srcId="{A1590138-4F00-4CCC-9D7F-953EB7121F92}" destId="{1EE06E16-F229-4580-BA7F-D544B4C3D6C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CCB9446-5234-4727-94D4-65DD34FBE3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44AF55C-F2A3-430D-A35E-7E8C141F567B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dirty="0" smtClean="0"/>
            <a:t>Resultats obtinguts a les proves de reconeixement facial, amb diferents conjunts d’entrenament i amb o sense millora per Homografia</a:t>
          </a:r>
          <a:endParaRPr lang="es-ES" dirty="0"/>
        </a:p>
      </dgm:t>
    </dgm:pt>
    <dgm:pt modelId="{30A97FDD-8730-4195-B503-709C31DC7F92}" type="parTrans" cxnId="{2BB075BC-902C-44DC-B36D-4313EE13BAA2}">
      <dgm:prSet/>
      <dgm:spPr/>
      <dgm:t>
        <a:bodyPr/>
        <a:lstStyle/>
        <a:p>
          <a:endParaRPr lang="es-ES"/>
        </a:p>
      </dgm:t>
    </dgm:pt>
    <dgm:pt modelId="{D23BCD9A-DDCB-495D-8B2C-EC9E0DD4F5A4}" type="sibTrans" cxnId="{2BB075BC-902C-44DC-B36D-4313EE13BAA2}">
      <dgm:prSet/>
      <dgm:spPr/>
      <dgm:t>
        <a:bodyPr/>
        <a:lstStyle/>
        <a:p>
          <a:endParaRPr lang="es-ES"/>
        </a:p>
      </dgm:t>
    </dgm:pt>
    <dgm:pt modelId="{42C6B483-C3B1-4A45-BC13-DFE79FC4F0FB}" type="pres">
      <dgm:prSet presAssocID="{0CCB9446-5234-4727-94D4-65DD34FBE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42C9F5-6952-429A-9D16-FB57CD7C56C7}" type="pres">
      <dgm:prSet presAssocID="{944AF55C-F2A3-430D-A35E-7E8C141F567B}" presName="parentText" presStyleLbl="node1" presStyleIdx="0" presStyleCnt="1" custLinFactNeighborX="16667" custLinFactNeighborY="-773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51C82C-BAA9-42FF-8E90-E4CFEF7E50D9}" type="presOf" srcId="{0CCB9446-5234-4727-94D4-65DD34FBE355}" destId="{42C6B483-C3B1-4A45-BC13-DFE79FC4F0FB}" srcOrd="0" destOrd="0" presId="urn:microsoft.com/office/officeart/2005/8/layout/vList2"/>
    <dgm:cxn modelId="{2BB075BC-902C-44DC-B36D-4313EE13BAA2}" srcId="{0CCB9446-5234-4727-94D4-65DD34FBE355}" destId="{944AF55C-F2A3-430D-A35E-7E8C141F567B}" srcOrd="0" destOrd="0" parTransId="{30A97FDD-8730-4195-B503-709C31DC7F92}" sibTransId="{D23BCD9A-DDCB-495D-8B2C-EC9E0DD4F5A4}"/>
    <dgm:cxn modelId="{AFD2CB1F-F325-484E-BF6F-799C44DEB94F}" type="presOf" srcId="{944AF55C-F2A3-430D-A35E-7E8C141F567B}" destId="{2442C9F5-6952-429A-9D16-FB57CD7C56C7}" srcOrd="0" destOrd="0" presId="urn:microsoft.com/office/officeart/2005/8/layout/vList2"/>
    <dgm:cxn modelId="{0B7E6426-33CB-40FF-AA08-3351AF5879C3}" type="presParOf" srcId="{42C6B483-C3B1-4A45-BC13-DFE79FC4F0FB}" destId="{2442C9F5-6952-429A-9D16-FB57CD7C56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139DE1F-B7F3-4758-832B-45B97021A960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173C33A-5202-4790-A8D9-905DAC45F2BE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ACDD539A-CB8D-42DC-AFFE-DFA2D41A6804}" type="parTrans" cxnId="{0187D7D6-4930-4C39-A0FD-323BC5C47FB7}">
      <dgm:prSet/>
      <dgm:spPr/>
      <dgm:t>
        <a:bodyPr/>
        <a:lstStyle/>
        <a:p>
          <a:endParaRPr lang="es-ES"/>
        </a:p>
      </dgm:t>
    </dgm:pt>
    <dgm:pt modelId="{211674B2-1BE0-4BF9-9FA1-3CA43A96134F}" type="sibTrans" cxnId="{0187D7D6-4930-4C39-A0FD-323BC5C47FB7}">
      <dgm:prSet/>
      <dgm:spPr/>
      <dgm:t>
        <a:bodyPr/>
        <a:lstStyle/>
        <a:p>
          <a:endParaRPr lang="es-ES"/>
        </a:p>
      </dgm:t>
    </dgm:pt>
    <dgm:pt modelId="{DBF9DE9B-B960-4E03-A2AE-360D7DC0E26B}">
      <dgm:prSet phldrT="[Texto]" custT="1"/>
      <dgm:spPr/>
      <dgm:t>
        <a:bodyPr/>
        <a:lstStyle/>
        <a:p>
          <a:r>
            <a:rPr lang="ca-ES" sz="1000" dirty="0" smtClean="0"/>
            <a:t>Utilitzant els algorismes de categorització PCA ( amb SVM), amb un entorn de proves controlat, i conjunts d’entrenament de fins a 200 imatges prèviament tractades, aconseguim un percentatge de reconeixement molt elevat, entre el 98 i el 100%.</a:t>
          </a:r>
          <a:endParaRPr lang="es-ES" sz="1000" dirty="0"/>
        </a:p>
      </dgm:t>
    </dgm:pt>
    <dgm:pt modelId="{17BCF2B4-0B9E-4E83-8480-44A9B7EA9F8B}" type="parTrans" cxnId="{E7CE74E1-312D-425E-9F72-E9CC2767946B}">
      <dgm:prSet/>
      <dgm:spPr/>
      <dgm:t>
        <a:bodyPr/>
        <a:lstStyle/>
        <a:p>
          <a:endParaRPr lang="es-ES"/>
        </a:p>
      </dgm:t>
    </dgm:pt>
    <dgm:pt modelId="{633F4753-E8E9-4BF7-A435-B516E312B181}" type="sibTrans" cxnId="{E7CE74E1-312D-425E-9F72-E9CC2767946B}">
      <dgm:prSet/>
      <dgm:spPr/>
      <dgm:t>
        <a:bodyPr/>
        <a:lstStyle/>
        <a:p>
          <a:endParaRPr lang="es-ES"/>
        </a:p>
      </dgm:t>
    </dgm:pt>
    <dgm:pt modelId="{0E870FC6-B958-4043-8382-96401706078F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CF610547-948F-4FEE-87C5-427A02E65097}" type="parTrans" cxnId="{203CD316-B063-4782-8398-6D5543BA34EE}">
      <dgm:prSet/>
      <dgm:spPr/>
      <dgm:t>
        <a:bodyPr/>
        <a:lstStyle/>
        <a:p>
          <a:endParaRPr lang="es-ES"/>
        </a:p>
      </dgm:t>
    </dgm:pt>
    <dgm:pt modelId="{E22BB19A-85BD-4F14-A9F3-CA26FD0AAF43}" type="sibTrans" cxnId="{203CD316-B063-4782-8398-6D5543BA34EE}">
      <dgm:prSet/>
      <dgm:spPr/>
      <dgm:t>
        <a:bodyPr/>
        <a:lstStyle/>
        <a:p>
          <a:endParaRPr lang="es-ES"/>
        </a:p>
      </dgm:t>
    </dgm:pt>
    <dgm:pt modelId="{FACF5742-5488-4340-93EC-E8F3078E9FAE}">
      <dgm:prSet phldrT="[Texto]" custT="1"/>
      <dgm:spPr/>
      <dgm:t>
        <a:bodyPr/>
        <a:lstStyle/>
        <a:p>
          <a:r>
            <a:rPr lang="ca-ES" sz="1000" dirty="0" smtClean="0"/>
            <a:t>Aquest percentatge de reconeixement baixa lleugerament quan s’aplica Homografia (un 2%), encara que en general l’índex de fiabilitat del reconeixement puja considerablement fins un 25%. </a:t>
          </a:r>
          <a:endParaRPr lang="es-ES" sz="1000" dirty="0"/>
        </a:p>
      </dgm:t>
    </dgm:pt>
    <dgm:pt modelId="{5CBCE933-0B3F-4150-9188-EF2428B759C1}" type="parTrans" cxnId="{116A4B38-EB36-47D1-BF93-3D2E4666AB88}">
      <dgm:prSet/>
      <dgm:spPr/>
      <dgm:t>
        <a:bodyPr/>
        <a:lstStyle/>
        <a:p>
          <a:endParaRPr lang="es-ES"/>
        </a:p>
      </dgm:t>
    </dgm:pt>
    <dgm:pt modelId="{566A866E-123B-45EA-9DF7-BF83BD8195C6}" type="sibTrans" cxnId="{116A4B38-EB36-47D1-BF93-3D2E4666AB88}">
      <dgm:prSet/>
      <dgm:spPr/>
      <dgm:t>
        <a:bodyPr/>
        <a:lstStyle/>
        <a:p>
          <a:endParaRPr lang="es-ES"/>
        </a:p>
      </dgm:t>
    </dgm:pt>
    <dgm:pt modelId="{155EED64-D3E7-4F99-9657-E6CCAC719EC3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482F777D-38D1-41E6-83DA-2365CFD27255}" type="parTrans" cxnId="{72B167AA-BCE7-4E24-84A0-898A224061E1}">
      <dgm:prSet/>
      <dgm:spPr/>
      <dgm:t>
        <a:bodyPr/>
        <a:lstStyle/>
        <a:p>
          <a:endParaRPr lang="es-ES"/>
        </a:p>
      </dgm:t>
    </dgm:pt>
    <dgm:pt modelId="{8562D066-B836-4C1D-B0FA-87319C208F29}" type="sibTrans" cxnId="{72B167AA-BCE7-4E24-84A0-898A224061E1}">
      <dgm:prSet/>
      <dgm:spPr/>
      <dgm:t>
        <a:bodyPr/>
        <a:lstStyle/>
        <a:p>
          <a:endParaRPr lang="es-ES"/>
        </a:p>
      </dgm:t>
    </dgm:pt>
    <dgm:pt modelId="{95BEFEAB-7938-4AC4-8081-7B65455BB6E1}">
      <dgm:prSet phldrT="[Texto]" custT="1"/>
      <dgm:spPr/>
      <dgm:t>
        <a:bodyPr/>
        <a:lstStyle/>
        <a:p>
          <a:r>
            <a:rPr lang="ca-ES" sz="1000" dirty="0" smtClean="0"/>
            <a:t>Imatges d’entrenament que s’allunyen de la imatge frontal del subjecte mirant a la càmera i expressió neutra, fan la identificació menys eficient.</a:t>
          </a:r>
          <a:endParaRPr lang="es-ES" sz="1000" dirty="0"/>
        </a:p>
      </dgm:t>
    </dgm:pt>
    <dgm:pt modelId="{7A227890-CBF5-4E18-BC6A-F114E9ED481D}" type="parTrans" cxnId="{D279AF39-8343-4B1E-A9D3-E9FA2E0CAAA7}">
      <dgm:prSet/>
      <dgm:spPr/>
      <dgm:t>
        <a:bodyPr/>
        <a:lstStyle/>
        <a:p>
          <a:endParaRPr lang="es-ES"/>
        </a:p>
      </dgm:t>
    </dgm:pt>
    <dgm:pt modelId="{07E14442-2E33-426D-9783-619C508D87DE}" type="sibTrans" cxnId="{D279AF39-8343-4B1E-A9D3-E9FA2E0CAAA7}">
      <dgm:prSet/>
      <dgm:spPr/>
      <dgm:t>
        <a:bodyPr/>
        <a:lstStyle/>
        <a:p>
          <a:endParaRPr lang="es-ES"/>
        </a:p>
      </dgm:t>
    </dgm:pt>
    <dgm:pt modelId="{B0FDD9B0-C284-4483-ACA2-5F11E61AF8D8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422DFD38-1E7A-493D-BBE4-0DF038BABE4A}" type="parTrans" cxnId="{3380EFEF-B9BE-4C88-861A-9D25726EEA7C}">
      <dgm:prSet/>
      <dgm:spPr/>
      <dgm:t>
        <a:bodyPr/>
        <a:lstStyle/>
        <a:p>
          <a:endParaRPr lang="es-ES"/>
        </a:p>
      </dgm:t>
    </dgm:pt>
    <dgm:pt modelId="{A3333829-EBD0-483F-8ED3-557BFAC74281}" type="sibTrans" cxnId="{3380EFEF-B9BE-4C88-861A-9D25726EEA7C}">
      <dgm:prSet/>
      <dgm:spPr/>
      <dgm:t>
        <a:bodyPr/>
        <a:lstStyle/>
        <a:p>
          <a:endParaRPr lang="es-ES"/>
        </a:p>
      </dgm:t>
    </dgm:pt>
    <dgm:pt modelId="{717A78CB-4889-42A6-A0EE-15881D40BAD8}">
      <dgm:prSet phldrT="[Texto]" custT="1"/>
      <dgm:spPr/>
      <dgm:t>
        <a:bodyPr/>
        <a:lstStyle/>
        <a:p>
          <a:r>
            <a:rPr lang="ca-ES" sz="1000" dirty="0" smtClean="0"/>
            <a:t>En alguns casos concrets l’aplicar Homografia és contraproduent, ja que es produeix una deformació de les imatges al trobar-se correlacions errònies entre punts de característiques, cosa que empitjora els resultats del reconeixement.</a:t>
          </a:r>
          <a:endParaRPr lang="es-ES" sz="1000" dirty="0"/>
        </a:p>
      </dgm:t>
    </dgm:pt>
    <dgm:pt modelId="{C77C647F-D056-4CA0-8E28-B04193FCC81B}" type="parTrans" cxnId="{3B9AFB2E-D29C-49BB-9FD1-DA86C37F7D07}">
      <dgm:prSet/>
      <dgm:spPr/>
      <dgm:t>
        <a:bodyPr/>
        <a:lstStyle/>
        <a:p>
          <a:endParaRPr lang="es-ES"/>
        </a:p>
      </dgm:t>
    </dgm:pt>
    <dgm:pt modelId="{7CE01FF7-A3DE-4668-91E7-2F30D3C256DB}" type="sibTrans" cxnId="{3B9AFB2E-D29C-49BB-9FD1-DA86C37F7D07}">
      <dgm:prSet/>
      <dgm:spPr/>
      <dgm:t>
        <a:bodyPr/>
        <a:lstStyle/>
        <a:p>
          <a:endParaRPr lang="es-ES"/>
        </a:p>
      </dgm:t>
    </dgm:pt>
    <dgm:pt modelId="{6E4D0709-53F5-4B99-BBB3-D527D4B1DC2C}" type="pres">
      <dgm:prSet presAssocID="{A139DE1F-B7F3-4758-832B-45B97021A9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363040-2F27-4FEF-A469-34174922A1AC}" type="pres">
      <dgm:prSet presAssocID="{1173C33A-5202-4790-A8D9-905DAC45F2BE}" presName="linNode" presStyleCnt="0"/>
      <dgm:spPr/>
    </dgm:pt>
    <dgm:pt modelId="{5448330E-9127-4F38-B5A4-922882849136}" type="pres">
      <dgm:prSet presAssocID="{1173C33A-5202-4790-A8D9-905DAC45F2BE}" presName="parentText" presStyleLbl="node1" presStyleIdx="0" presStyleCnt="4" custScaleX="37811" custScaleY="5504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F76660-EF1A-4A7E-B6E4-7215014B89B2}" type="pres">
      <dgm:prSet presAssocID="{1173C33A-5202-4790-A8D9-905DAC45F2B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E74C1C-9F00-46E1-9143-D3F90E004F3C}" type="pres">
      <dgm:prSet presAssocID="{211674B2-1BE0-4BF9-9FA1-3CA43A96134F}" presName="sp" presStyleCnt="0"/>
      <dgm:spPr/>
    </dgm:pt>
    <dgm:pt modelId="{A1B24BFE-652C-4607-900C-AEB746AB6A7F}" type="pres">
      <dgm:prSet presAssocID="{0E870FC6-B958-4043-8382-96401706078F}" presName="linNode" presStyleCnt="0"/>
      <dgm:spPr/>
    </dgm:pt>
    <dgm:pt modelId="{0304C97F-0909-4B55-A706-099642208EDC}" type="pres">
      <dgm:prSet presAssocID="{0E870FC6-B958-4043-8382-96401706078F}" presName="parentText" presStyleLbl="node1" presStyleIdx="1" presStyleCnt="4" custScaleX="37811" custScaleY="5309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535F7B-B039-43F4-99A9-D91FF331B5D1}" type="pres">
      <dgm:prSet presAssocID="{0E870FC6-B958-4043-8382-96401706078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A5F16-C68C-4432-AAF5-3C3DF29F1CC2}" type="pres">
      <dgm:prSet presAssocID="{E22BB19A-85BD-4F14-A9F3-CA26FD0AAF43}" presName="sp" presStyleCnt="0"/>
      <dgm:spPr/>
    </dgm:pt>
    <dgm:pt modelId="{AD5F1A2A-7BEC-497D-9834-A67FB823AA69}" type="pres">
      <dgm:prSet presAssocID="{155EED64-D3E7-4F99-9657-E6CCAC719EC3}" presName="linNode" presStyleCnt="0"/>
      <dgm:spPr/>
    </dgm:pt>
    <dgm:pt modelId="{344E1D26-82C6-4D62-9DB0-12B3DA5D24D5}" type="pres">
      <dgm:prSet presAssocID="{155EED64-D3E7-4F99-9657-E6CCAC719EC3}" presName="parentText" presStyleLbl="node1" presStyleIdx="2" presStyleCnt="4" custScaleX="37811" custScaleY="5690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9E7A5D-FFEE-4FB0-ABA1-E6E0DF7715DC}" type="pres">
      <dgm:prSet presAssocID="{155EED64-D3E7-4F99-9657-E6CCAC719EC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92946F-79D3-4C58-9D3C-71C1D7A9160B}" type="pres">
      <dgm:prSet presAssocID="{8562D066-B836-4C1D-B0FA-87319C208F29}" presName="sp" presStyleCnt="0"/>
      <dgm:spPr/>
    </dgm:pt>
    <dgm:pt modelId="{96EFEE53-9687-4001-9E49-BCCF38D073C5}" type="pres">
      <dgm:prSet presAssocID="{B0FDD9B0-C284-4483-ACA2-5F11E61AF8D8}" presName="linNode" presStyleCnt="0"/>
      <dgm:spPr/>
    </dgm:pt>
    <dgm:pt modelId="{0DF1A01E-32E8-4A23-B50A-80405612C086}" type="pres">
      <dgm:prSet presAssocID="{B0FDD9B0-C284-4483-ACA2-5F11E61AF8D8}" presName="parentText" presStyleLbl="node1" presStyleIdx="3" presStyleCnt="4" custScaleX="37811" custScaleY="4750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D16162-034C-421A-A204-21A1C04FA1A5}" type="pres">
      <dgm:prSet presAssocID="{B0FDD9B0-C284-4483-ACA2-5F11E61AF8D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F3FF49-649F-4ED2-B52D-8D002B3F90F6}" type="presOf" srcId="{FACF5742-5488-4340-93EC-E8F3078E9FAE}" destId="{7B535F7B-B039-43F4-99A9-D91FF331B5D1}" srcOrd="0" destOrd="0" presId="urn:microsoft.com/office/officeart/2005/8/layout/vList5"/>
    <dgm:cxn modelId="{51B690B6-935F-4166-B83A-CA481A818AFA}" type="presOf" srcId="{95BEFEAB-7938-4AC4-8081-7B65455BB6E1}" destId="{B79E7A5D-FFEE-4FB0-ABA1-E6E0DF7715DC}" srcOrd="0" destOrd="0" presId="urn:microsoft.com/office/officeart/2005/8/layout/vList5"/>
    <dgm:cxn modelId="{717F6825-3F3F-4A13-BB87-B330A0FAE28A}" type="presOf" srcId="{155EED64-D3E7-4F99-9657-E6CCAC719EC3}" destId="{344E1D26-82C6-4D62-9DB0-12B3DA5D24D5}" srcOrd="0" destOrd="0" presId="urn:microsoft.com/office/officeart/2005/8/layout/vList5"/>
    <dgm:cxn modelId="{D279AF39-8343-4B1E-A9D3-E9FA2E0CAAA7}" srcId="{155EED64-D3E7-4F99-9657-E6CCAC719EC3}" destId="{95BEFEAB-7938-4AC4-8081-7B65455BB6E1}" srcOrd="0" destOrd="0" parTransId="{7A227890-CBF5-4E18-BC6A-F114E9ED481D}" sibTransId="{07E14442-2E33-426D-9783-619C508D87DE}"/>
    <dgm:cxn modelId="{3380EFEF-B9BE-4C88-861A-9D25726EEA7C}" srcId="{A139DE1F-B7F3-4758-832B-45B97021A960}" destId="{B0FDD9B0-C284-4483-ACA2-5F11E61AF8D8}" srcOrd="3" destOrd="0" parTransId="{422DFD38-1E7A-493D-BBE4-0DF038BABE4A}" sibTransId="{A3333829-EBD0-483F-8ED3-557BFAC74281}"/>
    <dgm:cxn modelId="{CAA339CB-C317-472A-B13C-5ABC93255BC8}" type="presOf" srcId="{DBF9DE9B-B960-4E03-A2AE-360D7DC0E26B}" destId="{28F76660-EF1A-4A7E-B6E4-7215014B89B2}" srcOrd="0" destOrd="0" presId="urn:microsoft.com/office/officeart/2005/8/layout/vList5"/>
    <dgm:cxn modelId="{FC71A5A8-17AA-4316-B847-FEB7CE8AB362}" type="presOf" srcId="{1173C33A-5202-4790-A8D9-905DAC45F2BE}" destId="{5448330E-9127-4F38-B5A4-922882849136}" srcOrd="0" destOrd="0" presId="urn:microsoft.com/office/officeart/2005/8/layout/vList5"/>
    <dgm:cxn modelId="{0187D7D6-4930-4C39-A0FD-323BC5C47FB7}" srcId="{A139DE1F-B7F3-4758-832B-45B97021A960}" destId="{1173C33A-5202-4790-A8D9-905DAC45F2BE}" srcOrd="0" destOrd="0" parTransId="{ACDD539A-CB8D-42DC-AFFE-DFA2D41A6804}" sibTransId="{211674B2-1BE0-4BF9-9FA1-3CA43A96134F}"/>
    <dgm:cxn modelId="{1F3CF5D3-ED82-456A-B528-F9AD9A11186C}" type="presOf" srcId="{B0FDD9B0-C284-4483-ACA2-5F11E61AF8D8}" destId="{0DF1A01E-32E8-4A23-B50A-80405612C086}" srcOrd="0" destOrd="0" presId="urn:microsoft.com/office/officeart/2005/8/layout/vList5"/>
    <dgm:cxn modelId="{AE497B10-01FA-439A-9D55-79DCF78D236B}" type="presOf" srcId="{717A78CB-4889-42A6-A0EE-15881D40BAD8}" destId="{F8D16162-034C-421A-A204-21A1C04FA1A5}" srcOrd="0" destOrd="0" presId="urn:microsoft.com/office/officeart/2005/8/layout/vList5"/>
    <dgm:cxn modelId="{E7CE74E1-312D-425E-9F72-E9CC2767946B}" srcId="{1173C33A-5202-4790-A8D9-905DAC45F2BE}" destId="{DBF9DE9B-B960-4E03-A2AE-360D7DC0E26B}" srcOrd="0" destOrd="0" parTransId="{17BCF2B4-0B9E-4E83-8480-44A9B7EA9F8B}" sibTransId="{633F4753-E8E9-4BF7-A435-B516E312B181}"/>
    <dgm:cxn modelId="{72B167AA-BCE7-4E24-84A0-898A224061E1}" srcId="{A139DE1F-B7F3-4758-832B-45B97021A960}" destId="{155EED64-D3E7-4F99-9657-E6CCAC719EC3}" srcOrd="2" destOrd="0" parTransId="{482F777D-38D1-41E6-83DA-2365CFD27255}" sibTransId="{8562D066-B836-4C1D-B0FA-87319C208F29}"/>
    <dgm:cxn modelId="{5DFC3F3D-6FC4-495D-B2A5-BF9C1C127CB6}" type="presOf" srcId="{A139DE1F-B7F3-4758-832B-45B97021A960}" destId="{6E4D0709-53F5-4B99-BBB3-D527D4B1DC2C}" srcOrd="0" destOrd="0" presId="urn:microsoft.com/office/officeart/2005/8/layout/vList5"/>
    <dgm:cxn modelId="{2D1CCFE0-F238-4BC1-97CD-DCD8DF4D4168}" type="presOf" srcId="{0E870FC6-B958-4043-8382-96401706078F}" destId="{0304C97F-0909-4B55-A706-099642208EDC}" srcOrd="0" destOrd="0" presId="urn:microsoft.com/office/officeart/2005/8/layout/vList5"/>
    <dgm:cxn modelId="{203CD316-B063-4782-8398-6D5543BA34EE}" srcId="{A139DE1F-B7F3-4758-832B-45B97021A960}" destId="{0E870FC6-B958-4043-8382-96401706078F}" srcOrd="1" destOrd="0" parTransId="{CF610547-948F-4FEE-87C5-427A02E65097}" sibTransId="{E22BB19A-85BD-4F14-A9F3-CA26FD0AAF43}"/>
    <dgm:cxn modelId="{116A4B38-EB36-47D1-BF93-3D2E4666AB88}" srcId="{0E870FC6-B958-4043-8382-96401706078F}" destId="{FACF5742-5488-4340-93EC-E8F3078E9FAE}" srcOrd="0" destOrd="0" parTransId="{5CBCE933-0B3F-4150-9188-EF2428B759C1}" sibTransId="{566A866E-123B-45EA-9DF7-BF83BD8195C6}"/>
    <dgm:cxn modelId="{3B9AFB2E-D29C-49BB-9FD1-DA86C37F7D07}" srcId="{B0FDD9B0-C284-4483-ACA2-5F11E61AF8D8}" destId="{717A78CB-4889-42A6-A0EE-15881D40BAD8}" srcOrd="0" destOrd="0" parTransId="{C77C647F-D056-4CA0-8E28-B04193FCC81B}" sibTransId="{7CE01FF7-A3DE-4668-91E7-2F30D3C256DB}"/>
    <dgm:cxn modelId="{A8A7C08F-7CA9-4919-85D0-45DDC2B47FBC}" type="presParOf" srcId="{6E4D0709-53F5-4B99-BBB3-D527D4B1DC2C}" destId="{22363040-2F27-4FEF-A469-34174922A1AC}" srcOrd="0" destOrd="0" presId="urn:microsoft.com/office/officeart/2005/8/layout/vList5"/>
    <dgm:cxn modelId="{B5B901C0-B92D-45E4-B644-59688C026441}" type="presParOf" srcId="{22363040-2F27-4FEF-A469-34174922A1AC}" destId="{5448330E-9127-4F38-B5A4-922882849136}" srcOrd="0" destOrd="0" presId="urn:microsoft.com/office/officeart/2005/8/layout/vList5"/>
    <dgm:cxn modelId="{439098F5-EB86-4198-8218-F49158752803}" type="presParOf" srcId="{22363040-2F27-4FEF-A469-34174922A1AC}" destId="{28F76660-EF1A-4A7E-B6E4-7215014B89B2}" srcOrd="1" destOrd="0" presId="urn:microsoft.com/office/officeart/2005/8/layout/vList5"/>
    <dgm:cxn modelId="{64FB835A-3B0D-461A-8490-CC5FAD2BCBAD}" type="presParOf" srcId="{6E4D0709-53F5-4B99-BBB3-D527D4B1DC2C}" destId="{7AE74C1C-9F00-46E1-9143-D3F90E004F3C}" srcOrd="1" destOrd="0" presId="urn:microsoft.com/office/officeart/2005/8/layout/vList5"/>
    <dgm:cxn modelId="{DBCC3B06-32B1-45BA-B1EF-0CE3738B751C}" type="presParOf" srcId="{6E4D0709-53F5-4B99-BBB3-D527D4B1DC2C}" destId="{A1B24BFE-652C-4607-900C-AEB746AB6A7F}" srcOrd="2" destOrd="0" presId="urn:microsoft.com/office/officeart/2005/8/layout/vList5"/>
    <dgm:cxn modelId="{00BF0E7A-C29F-421D-A923-1B0FBA9A3369}" type="presParOf" srcId="{A1B24BFE-652C-4607-900C-AEB746AB6A7F}" destId="{0304C97F-0909-4B55-A706-099642208EDC}" srcOrd="0" destOrd="0" presId="urn:microsoft.com/office/officeart/2005/8/layout/vList5"/>
    <dgm:cxn modelId="{3D74A00F-6CE0-4B34-8B98-62B88FE355B1}" type="presParOf" srcId="{A1B24BFE-652C-4607-900C-AEB746AB6A7F}" destId="{7B535F7B-B039-43F4-99A9-D91FF331B5D1}" srcOrd="1" destOrd="0" presId="urn:microsoft.com/office/officeart/2005/8/layout/vList5"/>
    <dgm:cxn modelId="{89DA9E9E-270E-470E-AABF-17146D6EDE24}" type="presParOf" srcId="{6E4D0709-53F5-4B99-BBB3-D527D4B1DC2C}" destId="{8BAA5F16-C68C-4432-AAF5-3C3DF29F1CC2}" srcOrd="3" destOrd="0" presId="urn:microsoft.com/office/officeart/2005/8/layout/vList5"/>
    <dgm:cxn modelId="{627D7589-4088-4A75-8745-85AF1F252B9D}" type="presParOf" srcId="{6E4D0709-53F5-4B99-BBB3-D527D4B1DC2C}" destId="{AD5F1A2A-7BEC-497D-9834-A67FB823AA69}" srcOrd="4" destOrd="0" presId="urn:microsoft.com/office/officeart/2005/8/layout/vList5"/>
    <dgm:cxn modelId="{E88FE2B4-F7F6-4DEF-9F8C-447F805AEBF9}" type="presParOf" srcId="{AD5F1A2A-7BEC-497D-9834-A67FB823AA69}" destId="{344E1D26-82C6-4D62-9DB0-12B3DA5D24D5}" srcOrd="0" destOrd="0" presId="urn:microsoft.com/office/officeart/2005/8/layout/vList5"/>
    <dgm:cxn modelId="{334D5FC9-EE47-409E-958E-A8CF1F68F11F}" type="presParOf" srcId="{AD5F1A2A-7BEC-497D-9834-A67FB823AA69}" destId="{B79E7A5D-FFEE-4FB0-ABA1-E6E0DF7715DC}" srcOrd="1" destOrd="0" presId="urn:microsoft.com/office/officeart/2005/8/layout/vList5"/>
    <dgm:cxn modelId="{45D218B5-77A6-4E91-9F14-CE51CFF0455E}" type="presParOf" srcId="{6E4D0709-53F5-4B99-BBB3-D527D4B1DC2C}" destId="{CE92946F-79D3-4C58-9D3C-71C1D7A9160B}" srcOrd="5" destOrd="0" presId="urn:microsoft.com/office/officeart/2005/8/layout/vList5"/>
    <dgm:cxn modelId="{72D6C3F3-9B81-4578-8F84-1B4E103BE6E8}" type="presParOf" srcId="{6E4D0709-53F5-4B99-BBB3-D527D4B1DC2C}" destId="{96EFEE53-9687-4001-9E49-BCCF38D073C5}" srcOrd="6" destOrd="0" presId="urn:microsoft.com/office/officeart/2005/8/layout/vList5"/>
    <dgm:cxn modelId="{C26F4B1E-6273-4F94-B8FA-2FCCCD58A04D}" type="presParOf" srcId="{96EFEE53-9687-4001-9E49-BCCF38D073C5}" destId="{0DF1A01E-32E8-4A23-B50A-80405612C086}" srcOrd="0" destOrd="0" presId="urn:microsoft.com/office/officeart/2005/8/layout/vList5"/>
    <dgm:cxn modelId="{CC885E2F-E864-4A7D-A77D-DED91794B8D6}" type="presParOf" srcId="{96EFEE53-9687-4001-9E49-BCCF38D073C5}" destId="{F8D16162-034C-421A-A204-21A1C04FA1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D579A7C-8594-4987-AAE2-0F2E114DD7D0}" type="doc">
      <dgm:prSet loTypeId="urn:microsoft.com/office/officeart/2005/8/layout/hProcess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A8008C-A979-4B12-B418-FB0DA8AAB3D8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a</a:t>
          </a:r>
          <a:endParaRPr lang="ca-ES" noProof="0"/>
        </a:p>
      </dgm:t>
    </dgm:pt>
    <dgm:pt modelId="{A07FE775-B959-4621-916C-F0ED0C9FD9E5}" type="parTrans" cxnId="{1E41F7F1-1382-4EF7-B021-CDD3BB4F94E0}">
      <dgm:prSet/>
      <dgm:spPr/>
      <dgm:t>
        <a:bodyPr/>
        <a:lstStyle/>
        <a:p>
          <a:endParaRPr lang="ca-ES" noProof="0"/>
        </a:p>
      </dgm:t>
    </dgm:pt>
    <dgm:pt modelId="{86E30BA4-FA23-4AB0-B377-3C3292F4D43E}" type="sibTrans" cxnId="{1E41F7F1-1382-4EF7-B021-CDD3BB4F94E0}">
      <dgm:prSet/>
      <dgm:spPr/>
      <dgm:t>
        <a:bodyPr/>
        <a:lstStyle/>
        <a:p>
          <a:endParaRPr lang="ca-ES" noProof="0"/>
        </a:p>
      </dgm:t>
    </dgm:pt>
    <dgm:pt modelId="{161F4AFA-4DD7-40E6-A98D-2A8AA30C4C27}">
      <dgm:prSet phldrT="[Texto]"/>
      <dgm:spPr/>
      <dgm:t>
        <a:bodyPr/>
        <a:lstStyle/>
        <a:p>
          <a:r>
            <a:rPr lang="ca-ES" noProof="0" smtClean="0"/>
            <a:t>En les línies de treball actuals, l’índex de reconeixement en un entorn real està entre </a:t>
          </a:r>
          <a:r>
            <a:rPr lang="ca-ES" b="1" noProof="0" smtClean="0"/>
            <a:t>el 30 i el 70%, valors clarament insuficients. </a:t>
          </a:r>
          <a:endParaRPr lang="ca-ES" noProof="0"/>
        </a:p>
      </dgm:t>
    </dgm:pt>
    <dgm:pt modelId="{4929D9CE-0E6A-4788-B70C-D50028B85929}" type="parTrans" cxnId="{DB973134-1EFB-43F7-BE83-81440CD65F6D}">
      <dgm:prSet/>
      <dgm:spPr/>
      <dgm:t>
        <a:bodyPr/>
        <a:lstStyle/>
        <a:p>
          <a:endParaRPr lang="ca-ES" noProof="0"/>
        </a:p>
      </dgm:t>
    </dgm:pt>
    <dgm:pt modelId="{E6F5B353-BA3A-4381-95E7-6D90F1A2D856}" type="sibTrans" cxnId="{DB973134-1EFB-43F7-BE83-81440CD65F6D}">
      <dgm:prSet/>
      <dgm:spPr/>
      <dgm:t>
        <a:bodyPr/>
        <a:lstStyle/>
        <a:p>
          <a:endParaRPr lang="ca-ES" noProof="0"/>
        </a:p>
      </dgm:t>
    </dgm:pt>
    <dgm:pt modelId="{089698CA-2E3C-408C-A03E-30826844DDE1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b</a:t>
          </a:r>
          <a:endParaRPr lang="ca-ES" noProof="0"/>
        </a:p>
      </dgm:t>
    </dgm:pt>
    <dgm:pt modelId="{CED85F5D-866C-4978-A3BE-20EF5B1E494E}" type="parTrans" cxnId="{BBA715C7-D180-4FFD-9121-D95868057054}">
      <dgm:prSet/>
      <dgm:spPr/>
      <dgm:t>
        <a:bodyPr/>
        <a:lstStyle/>
        <a:p>
          <a:endParaRPr lang="ca-ES" noProof="0"/>
        </a:p>
      </dgm:t>
    </dgm:pt>
    <dgm:pt modelId="{4FE66DB8-C0AB-46E2-A5B3-9CC03CB79A39}" type="sibTrans" cxnId="{BBA715C7-D180-4FFD-9121-D95868057054}">
      <dgm:prSet/>
      <dgm:spPr/>
      <dgm:t>
        <a:bodyPr/>
        <a:lstStyle/>
        <a:p>
          <a:endParaRPr lang="ca-ES" noProof="0"/>
        </a:p>
      </dgm:t>
    </dgm:pt>
    <dgm:pt modelId="{0D95AF79-79AC-4C75-9406-832FBDE75DE0}">
      <dgm:prSet phldrT="[Texto]"/>
      <dgm:spPr/>
      <dgm:t>
        <a:bodyPr/>
        <a:lstStyle/>
        <a:p>
          <a:r>
            <a:rPr lang="ca-ES" noProof="0" dirty="0" smtClean="0"/>
            <a:t>L’aplicació d’un sistema de reconeixement facial a un escenari d’identificació empresarial o policial, requerirà </a:t>
          </a:r>
          <a:r>
            <a:rPr lang="ca-ES" b="1" noProof="0" dirty="0" smtClean="0"/>
            <a:t>algorismes més robustos per identificar persones amb la precisió i no repudi necessàries.</a:t>
          </a:r>
          <a:endParaRPr lang="ca-ES" noProof="0" dirty="0"/>
        </a:p>
      </dgm:t>
    </dgm:pt>
    <dgm:pt modelId="{6F4F3CF4-6C22-4E12-A136-6C20D17A0A2C}" type="parTrans" cxnId="{1632510E-1550-4CDE-9176-BE7DEFBBFE81}">
      <dgm:prSet/>
      <dgm:spPr/>
      <dgm:t>
        <a:bodyPr/>
        <a:lstStyle/>
        <a:p>
          <a:endParaRPr lang="ca-ES" noProof="0"/>
        </a:p>
      </dgm:t>
    </dgm:pt>
    <dgm:pt modelId="{B35BBBAA-0D4A-4259-A0F1-A51D2FF80CAF}" type="sibTrans" cxnId="{1632510E-1550-4CDE-9176-BE7DEFBBFE81}">
      <dgm:prSet/>
      <dgm:spPr/>
      <dgm:t>
        <a:bodyPr/>
        <a:lstStyle/>
        <a:p>
          <a:endParaRPr lang="ca-ES" noProof="0"/>
        </a:p>
      </dgm:t>
    </dgm:pt>
    <dgm:pt modelId="{D2070863-0679-4949-930B-DD5946BA96B6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c</a:t>
          </a:r>
          <a:endParaRPr lang="ca-ES" noProof="0"/>
        </a:p>
      </dgm:t>
    </dgm:pt>
    <dgm:pt modelId="{3F11D547-4126-4C83-8475-130B0D506AEB}" type="parTrans" cxnId="{0DB6C9AB-004E-484C-A2A6-94287BB4C6D7}">
      <dgm:prSet/>
      <dgm:spPr/>
      <dgm:t>
        <a:bodyPr/>
        <a:lstStyle/>
        <a:p>
          <a:endParaRPr lang="ca-ES" noProof="0"/>
        </a:p>
      </dgm:t>
    </dgm:pt>
    <dgm:pt modelId="{3944A88F-A526-4EBB-A6EB-501C4A7BD295}" type="sibTrans" cxnId="{0DB6C9AB-004E-484C-A2A6-94287BB4C6D7}">
      <dgm:prSet/>
      <dgm:spPr/>
      <dgm:t>
        <a:bodyPr/>
        <a:lstStyle/>
        <a:p>
          <a:endParaRPr lang="ca-ES" noProof="0"/>
        </a:p>
      </dgm:t>
    </dgm:pt>
    <dgm:pt modelId="{9F3F270A-9695-41BA-9120-870F93C1C59A}">
      <dgm:prSet phldrT="[Texto]"/>
      <dgm:spPr/>
      <dgm:t>
        <a:bodyPr/>
        <a:lstStyle/>
        <a:p>
          <a:r>
            <a:rPr lang="ca-ES" b="1" noProof="0" dirty="0" smtClean="0"/>
            <a:t>No existeixen en l’actualitat sistemes automatitzats  de vigilància que es basin en el reconeixement facial</a:t>
          </a:r>
          <a:r>
            <a:rPr lang="ca-ES" noProof="0" dirty="0" smtClean="0"/>
            <a:t>, encara que sí que s’estan utilitzant sistemes mixtes de suport, però validats per essers humans.</a:t>
          </a:r>
          <a:endParaRPr lang="ca-ES" noProof="0" dirty="0"/>
        </a:p>
      </dgm:t>
    </dgm:pt>
    <dgm:pt modelId="{1A974ACF-9C87-47D0-B595-30A91451DC3A}" type="parTrans" cxnId="{EA6D31C3-7802-4EB6-A4D1-1C49EF66647F}">
      <dgm:prSet/>
      <dgm:spPr/>
      <dgm:t>
        <a:bodyPr/>
        <a:lstStyle/>
        <a:p>
          <a:endParaRPr lang="ca-ES" noProof="0"/>
        </a:p>
      </dgm:t>
    </dgm:pt>
    <dgm:pt modelId="{296021EC-DBC3-4014-A385-A84EE64112DD}" type="sibTrans" cxnId="{EA6D31C3-7802-4EB6-A4D1-1C49EF66647F}">
      <dgm:prSet/>
      <dgm:spPr/>
      <dgm:t>
        <a:bodyPr/>
        <a:lstStyle/>
        <a:p>
          <a:endParaRPr lang="ca-ES" noProof="0"/>
        </a:p>
      </dgm:t>
    </dgm:pt>
    <dgm:pt modelId="{75FE6A1A-0DE9-4D9E-9029-193540C4A482}">
      <dgm:prSet phldrT="[Texto]"/>
      <dgm:spPr/>
      <dgm:t>
        <a:bodyPr/>
        <a:lstStyle/>
        <a:p>
          <a:r>
            <a:rPr lang="ca-ES" noProof="0" dirty="0" smtClean="0"/>
            <a:t>Com a línia futura de treball,serà necessari </a:t>
          </a:r>
          <a:r>
            <a:rPr lang="ca-ES" b="1" noProof="0" dirty="0" smtClean="0"/>
            <a:t>aprofundir en mètodes de reconeixement més sofisticats</a:t>
          </a:r>
          <a:r>
            <a:rPr lang="ca-ES" noProof="0" dirty="0" smtClean="0"/>
            <a:t> (o una combinació de varis mètodes) capaços de </a:t>
          </a:r>
          <a:r>
            <a:rPr lang="ca-ES" b="1" noProof="0" dirty="0" smtClean="0"/>
            <a:t>identificar subjectes sota diferents condicions ambientals i diferents punts de vista.</a:t>
          </a:r>
          <a:endParaRPr lang="ca-ES" noProof="0" dirty="0"/>
        </a:p>
      </dgm:t>
    </dgm:pt>
    <dgm:pt modelId="{CDD31214-0C9A-4248-8BE6-3B3E7EC6FE43}" type="parTrans" cxnId="{D2BB684F-0DE3-4882-9937-361687D8E17D}">
      <dgm:prSet/>
      <dgm:spPr/>
      <dgm:t>
        <a:bodyPr/>
        <a:lstStyle/>
        <a:p>
          <a:endParaRPr lang="ca-ES" noProof="0"/>
        </a:p>
      </dgm:t>
    </dgm:pt>
    <dgm:pt modelId="{65628F12-11F1-4AC1-8871-ABD4CACF9DCB}" type="sibTrans" cxnId="{D2BB684F-0DE3-4882-9937-361687D8E17D}">
      <dgm:prSet/>
      <dgm:spPr/>
      <dgm:t>
        <a:bodyPr/>
        <a:lstStyle/>
        <a:p>
          <a:endParaRPr lang="ca-ES" noProof="0"/>
        </a:p>
      </dgm:t>
    </dgm:pt>
    <dgm:pt modelId="{555E9C0E-9322-4ECD-BA70-EFD5C1DE57D2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dirty="0" smtClean="0"/>
            <a:t>d</a:t>
          </a:r>
          <a:endParaRPr lang="ca-ES" noProof="0" dirty="0"/>
        </a:p>
      </dgm:t>
    </dgm:pt>
    <dgm:pt modelId="{70A3BDB3-DCC7-414C-8A47-FD84C1EAB84D}" type="parTrans" cxnId="{BC67A24F-3E0F-4F10-AE2E-EDD8F56D28C3}">
      <dgm:prSet/>
      <dgm:spPr/>
      <dgm:t>
        <a:bodyPr/>
        <a:lstStyle/>
        <a:p>
          <a:endParaRPr lang="ca-ES" noProof="0"/>
        </a:p>
      </dgm:t>
    </dgm:pt>
    <dgm:pt modelId="{DA939738-2218-4BA1-ABA0-D51B2B191F3A}" type="sibTrans" cxnId="{BC67A24F-3E0F-4F10-AE2E-EDD8F56D28C3}">
      <dgm:prSet/>
      <dgm:spPr/>
      <dgm:t>
        <a:bodyPr/>
        <a:lstStyle/>
        <a:p>
          <a:endParaRPr lang="ca-ES" noProof="0"/>
        </a:p>
      </dgm:t>
    </dgm:pt>
    <dgm:pt modelId="{B33F6EA3-B54A-44E1-B996-DB42AC03C6E5}" type="pres">
      <dgm:prSet presAssocID="{ED579A7C-8594-4987-AAE2-0F2E114DD7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669517-86EA-4C7E-8148-84142877A251}" type="pres">
      <dgm:prSet presAssocID="{FFA8008C-A979-4B12-B418-FB0DA8AAB3D8}" presName="compositeNode" presStyleCnt="0">
        <dgm:presLayoutVars>
          <dgm:bulletEnabled val="1"/>
        </dgm:presLayoutVars>
      </dgm:prSet>
      <dgm:spPr/>
    </dgm:pt>
    <dgm:pt modelId="{A15E8777-DAAC-447C-9A51-B48E0AD2CBB8}" type="pres">
      <dgm:prSet presAssocID="{FFA8008C-A979-4B12-B418-FB0DA8AAB3D8}" presName="bgRect" presStyleLbl="node1" presStyleIdx="0" presStyleCnt="4"/>
      <dgm:spPr/>
      <dgm:t>
        <a:bodyPr/>
        <a:lstStyle/>
        <a:p>
          <a:endParaRPr lang="es-ES"/>
        </a:p>
      </dgm:t>
    </dgm:pt>
    <dgm:pt modelId="{19C6F5BA-2E3B-4530-B531-E896FD7799AD}" type="pres">
      <dgm:prSet presAssocID="{FFA8008C-A979-4B12-B418-FB0DA8AAB3D8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45DE5-B219-4FA4-987C-850BEEE9FDAB}" type="pres">
      <dgm:prSet presAssocID="{FFA8008C-A979-4B12-B418-FB0DA8AAB3D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19C6CE-3F5F-47C4-B80F-8CA0D69FA0A8}" type="pres">
      <dgm:prSet presAssocID="{86E30BA4-FA23-4AB0-B377-3C3292F4D43E}" presName="hSp" presStyleCnt="0"/>
      <dgm:spPr/>
    </dgm:pt>
    <dgm:pt modelId="{B9D547BF-8255-4DC7-B9B7-D79706A6C405}" type="pres">
      <dgm:prSet presAssocID="{86E30BA4-FA23-4AB0-B377-3C3292F4D43E}" presName="vProcSp" presStyleCnt="0"/>
      <dgm:spPr/>
    </dgm:pt>
    <dgm:pt modelId="{91971523-8814-4767-928C-1C6B016FDE19}" type="pres">
      <dgm:prSet presAssocID="{86E30BA4-FA23-4AB0-B377-3C3292F4D43E}" presName="vSp1" presStyleCnt="0"/>
      <dgm:spPr/>
    </dgm:pt>
    <dgm:pt modelId="{FC93B4A7-BB45-44D1-9A8C-35CB6833DB0A}" type="pres">
      <dgm:prSet presAssocID="{86E30BA4-FA23-4AB0-B377-3C3292F4D43E}" presName="simulatedConn" presStyleLbl="solidFgAcc1" presStyleIdx="0" presStyleCnt="3"/>
      <dgm:spPr/>
    </dgm:pt>
    <dgm:pt modelId="{D8151F80-8A89-48B6-9AF9-A87C431727B3}" type="pres">
      <dgm:prSet presAssocID="{86E30BA4-FA23-4AB0-B377-3C3292F4D43E}" presName="vSp2" presStyleCnt="0"/>
      <dgm:spPr/>
    </dgm:pt>
    <dgm:pt modelId="{F89D3157-8B51-45E5-BE69-50D66DD27130}" type="pres">
      <dgm:prSet presAssocID="{86E30BA4-FA23-4AB0-B377-3C3292F4D43E}" presName="sibTrans" presStyleCnt="0"/>
      <dgm:spPr/>
    </dgm:pt>
    <dgm:pt modelId="{0ED77F6C-D65C-4E9A-89C3-1855E3740E50}" type="pres">
      <dgm:prSet presAssocID="{089698CA-2E3C-408C-A03E-30826844DDE1}" presName="compositeNode" presStyleCnt="0">
        <dgm:presLayoutVars>
          <dgm:bulletEnabled val="1"/>
        </dgm:presLayoutVars>
      </dgm:prSet>
      <dgm:spPr/>
    </dgm:pt>
    <dgm:pt modelId="{FC951E03-ACAD-40AB-8E89-4982C8EBE70C}" type="pres">
      <dgm:prSet presAssocID="{089698CA-2E3C-408C-A03E-30826844DDE1}" presName="bgRect" presStyleLbl="node1" presStyleIdx="1" presStyleCnt="4"/>
      <dgm:spPr/>
      <dgm:t>
        <a:bodyPr/>
        <a:lstStyle/>
        <a:p>
          <a:endParaRPr lang="es-ES"/>
        </a:p>
      </dgm:t>
    </dgm:pt>
    <dgm:pt modelId="{719477FC-32AF-44E1-9FAF-C3F15C6A7A7F}" type="pres">
      <dgm:prSet presAssocID="{089698CA-2E3C-408C-A03E-30826844DDE1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5342A-4D66-43E2-B14D-942C44ED272F}" type="pres">
      <dgm:prSet presAssocID="{089698CA-2E3C-408C-A03E-30826844DDE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0AA6BC-B975-4707-8B91-DFEA4EAF4F9E}" type="pres">
      <dgm:prSet presAssocID="{4FE66DB8-C0AB-46E2-A5B3-9CC03CB79A39}" presName="hSp" presStyleCnt="0"/>
      <dgm:spPr/>
    </dgm:pt>
    <dgm:pt modelId="{E7BAD652-6B10-440A-9BC1-B38494574870}" type="pres">
      <dgm:prSet presAssocID="{4FE66DB8-C0AB-46E2-A5B3-9CC03CB79A39}" presName="vProcSp" presStyleCnt="0"/>
      <dgm:spPr/>
    </dgm:pt>
    <dgm:pt modelId="{6355AE97-F66D-4864-9DF6-D9F52E8B61DD}" type="pres">
      <dgm:prSet presAssocID="{4FE66DB8-C0AB-46E2-A5B3-9CC03CB79A39}" presName="vSp1" presStyleCnt="0"/>
      <dgm:spPr/>
    </dgm:pt>
    <dgm:pt modelId="{8823DCCD-3C46-4C8C-893B-D4DE17F49966}" type="pres">
      <dgm:prSet presAssocID="{4FE66DB8-C0AB-46E2-A5B3-9CC03CB79A39}" presName="simulatedConn" presStyleLbl="solidFgAcc1" presStyleIdx="1" presStyleCnt="3"/>
      <dgm:spPr/>
    </dgm:pt>
    <dgm:pt modelId="{680C3274-785F-4C0A-AFB9-7D0038688C74}" type="pres">
      <dgm:prSet presAssocID="{4FE66DB8-C0AB-46E2-A5B3-9CC03CB79A39}" presName="vSp2" presStyleCnt="0"/>
      <dgm:spPr/>
    </dgm:pt>
    <dgm:pt modelId="{A0AEF4C6-AD7D-4262-9496-6A0B5AE32BE4}" type="pres">
      <dgm:prSet presAssocID="{4FE66DB8-C0AB-46E2-A5B3-9CC03CB79A39}" presName="sibTrans" presStyleCnt="0"/>
      <dgm:spPr/>
    </dgm:pt>
    <dgm:pt modelId="{04BD871F-4C8C-49C2-89BB-AC6B506F9C32}" type="pres">
      <dgm:prSet presAssocID="{D2070863-0679-4949-930B-DD5946BA96B6}" presName="compositeNode" presStyleCnt="0">
        <dgm:presLayoutVars>
          <dgm:bulletEnabled val="1"/>
        </dgm:presLayoutVars>
      </dgm:prSet>
      <dgm:spPr/>
    </dgm:pt>
    <dgm:pt modelId="{600437E9-2887-47FD-852D-E581CCDA5960}" type="pres">
      <dgm:prSet presAssocID="{D2070863-0679-4949-930B-DD5946BA96B6}" presName="bgRect" presStyleLbl="node1" presStyleIdx="2" presStyleCnt="4"/>
      <dgm:spPr/>
      <dgm:t>
        <a:bodyPr/>
        <a:lstStyle/>
        <a:p>
          <a:endParaRPr lang="es-ES"/>
        </a:p>
      </dgm:t>
    </dgm:pt>
    <dgm:pt modelId="{503290E1-536C-474C-8B10-0099BCB55F1F}" type="pres">
      <dgm:prSet presAssocID="{D2070863-0679-4949-930B-DD5946BA96B6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39AE98-76E8-4C4F-B79C-6059285A8D31}" type="pres">
      <dgm:prSet presAssocID="{D2070863-0679-4949-930B-DD5946BA96B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768301-12CA-4670-AD42-C3ABF3221B7E}" type="pres">
      <dgm:prSet presAssocID="{3944A88F-A526-4EBB-A6EB-501C4A7BD295}" presName="hSp" presStyleCnt="0"/>
      <dgm:spPr/>
    </dgm:pt>
    <dgm:pt modelId="{935E12D1-D694-40FD-8343-1E47F1FA2695}" type="pres">
      <dgm:prSet presAssocID="{3944A88F-A526-4EBB-A6EB-501C4A7BD295}" presName="vProcSp" presStyleCnt="0"/>
      <dgm:spPr/>
    </dgm:pt>
    <dgm:pt modelId="{858CC166-FDA5-431E-8A46-8C93DF2AA479}" type="pres">
      <dgm:prSet presAssocID="{3944A88F-A526-4EBB-A6EB-501C4A7BD295}" presName="vSp1" presStyleCnt="0"/>
      <dgm:spPr/>
    </dgm:pt>
    <dgm:pt modelId="{4C95C6FF-F970-4E46-994D-0E8D1CBF8636}" type="pres">
      <dgm:prSet presAssocID="{3944A88F-A526-4EBB-A6EB-501C4A7BD295}" presName="simulatedConn" presStyleLbl="solidFgAcc1" presStyleIdx="2" presStyleCnt="3"/>
      <dgm:spPr/>
    </dgm:pt>
    <dgm:pt modelId="{D9F7B2AE-8859-47C7-9FB6-2175C4AB38BF}" type="pres">
      <dgm:prSet presAssocID="{3944A88F-A526-4EBB-A6EB-501C4A7BD295}" presName="vSp2" presStyleCnt="0"/>
      <dgm:spPr/>
    </dgm:pt>
    <dgm:pt modelId="{71248596-652C-48CA-A12C-CF17CBE42AE9}" type="pres">
      <dgm:prSet presAssocID="{3944A88F-A526-4EBB-A6EB-501C4A7BD295}" presName="sibTrans" presStyleCnt="0"/>
      <dgm:spPr/>
    </dgm:pt>
    <dgm:pt modelId="{3682C1CE-268F-4BE7-A49F-434FFEC306B5}" type="pres">
      <dgm:prSet presAssocID="{555E9C0E-9322-4ECD-BA70-EFD5C1DE57D2}" presName="compositeNode" presStyleCnt="0">
        <dgm:presLayoutVars>
          <dgm:bulletEnabled val="1"/>
        </dgm:presLayoutVars>
      </dgm:prSet>
      <dgm:spPr/>
    </dgm:pt>
    <dgm:pt modelId="{B08A8769-E6FA-4B14-B333-F6FA82C168EF}" type="pres">
      <dgm:prSet presAssocID="{555E9C0E-9322-4ECD-BA70-EFD5C1DE57D2}" presName="bgRect" presStyleLbl="node1" presStyleIdx="3" presStyleCnt="4"/>
      <dgm:spPr/>
      <dgm:t>
        <a:bodyPr/>
        <a:lstStyle/>
        <a:p>
          <a:endParaRPr lang="es-ES"/>
        </a:p>
      </dgm:t>
    </dgm:pt>
    <dgm:pt modelId="{35FD350A-2284-4B54-B2EE-2D7A3A702104}" type="pres">
      <dgm:prSet presAssocID="{555E9C0E-9322-4ECD-BA70-EFD5C1DE57D2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A3AE2A-9A27-4815-AB72-099108AB614F}" type="pres">
      <dgm:prSet presAssocID="{555E9C0E-9322-4ECD-BA70-EFD5C1DE57D2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631F0C-BABF-4094-A655-4B3A50E8C0BB}" type="presOf" srcId="{089698CA-2E3C-408C-A03E-30826844DDE1}" destId="{719477FC-32AF-44E1-9FAF-C3F15C6A7A7F}" srcOrd="1" destOrd="0" presId="urn:microsoft.com/office/officeart/2005/8/layout/hProcess7"/>
    <dgm:cxn modelId="{BC67A24F-3E0F-4F10-AE2E-EDD8F56D28C3}" srcId="{ED579A7C-8594-4987-AAE2-0F2E114DD7D0}" destId="{555E9C0E-9322-4ECD-BA70-EFD5C1DE57D2}" srcOrd="3" destOrd="0" parTransId="{70A3BDB3-DCC7-414C-8A47-FD84C1EAB84D}" sibTransId="{DA939738-2218-4BA1-ABA0-D51B2B191F3A}"/>
    <dgm:cxn modelId="{DB973134-1EFB-43F7-BE83-81440CD65F6D}" srcId="{FFA8008C-A979-4B12-B418-FB0DA8AAB3D8}" destId="{161F4AFA-4DD7-40E6-A98D-2A8AA30C4C27}" srcOrd="0" destOrd="0" parTransId="{4929D9CE-0E6A-4788-B70C-D50028B85929}" sibTransId="{E6F5B353-BA3A-4381-95E7-6D90F1A2D856}"/>
    <dgm:cxn modelId="{AAC24862-A6AD-4E18-8B47-7EEED671D9D3}" type="presOf" srcId="{D2070863-0679-4949-930B-DD5946BA96B6}" destId="{503290E1-536C-474C-8B10-0099BCB55F1F}" srcOrd="1" destOrd="0" presId="urn:microsoft.com/office/officeart/2005/8/layout/hProcess7"/>
    <dgm:cxn modelId="{B17C5264-287C-4AC2-A9AF-FA5B13C42F86}" type="presOf" srcId="{FFA8008C-A979-4B12-B418-FB0DA8AAB3D8}" destId="{19C6F5BA-2E3B-4530-B531-E896FD7799AD}" srcOrd="1" destOrd="0" presId="urn:microsoft.com/office/officeart/2005/8/layout/hProcess7"/>
    <dgm:cxn modelId="{CF344FBA-9850-42E5-98BF-FC496F8641EF}" type="presOf" srcId="{555E9C0E-9322-4ECD-BA70-EFD5C1DE57D2}" destId="{35FD350A-2284-4B54-B2EE-2D7A3A702104}" srcOrd="1" destOrd="0" presId="urn:microsoft.com/office/officeart/2005/8/layout/hProcess7"/>
    <dgm:cxn modelId="{1E41F7F1-1382-4EF7-B021-CDD3BB4F94E0}" srcId="{ED579A7C-8594-4987-AAE2-0F2E114DD7D0}" destId="{FFA8008C-A979-4B12-B418-FB0DA8AAB3D8}" srcOrd="0" destOrd="0" parTransId="{A07FE775-B959-4621-916C-F0ED0C9FD9E5}" sibTransId="{86E30BA4-FA23-4AB0-B377-3C3292F4D43E}"/>
    <dgm:cxn modelId="{09048FC6-932D-4C61-A01F-0B472ED93D9C}" type="presOf" srcId="{75FE6A1A-0DE9-4D9E-9029-193540C4A482}" destId="{4EA3AE2A-9A27-4815-AB72-099108AB614F}" srcOrd="0" destOrd="0" presId="urn:microsoft.com/office/officeart/2005/8/layout/hProcess7"/>
    <dgm:cxn modelId="{48E9BCC3-877C-4BA8-AD1A-A047841DD4B7}" type="presOf" srcId="{0D95AF79-79AC-4C75-9406-832FBDE75DE0}" destId="{7C75342A-4D66-43E2-B14D-942C44ED272F}" srcOrd="0" destOrd="0" presId="urn:microsoft.com/office/officeart/2005/8/layout/hProcess7"/>
    <dgm:cxn modelId="{BFECCC73-1D04-40F0-9998-047404CF3E31}" type="presOf" srcId="{161F4AFA-4DD7-40E6-A98D-2A8AA30C4C27}" destId="{30645DE5-B219-4FA4-987C-850BEEE9FDAB}" srcOrd="0" destOrd="0" presId="urn:microsoft.com/office/officeart/2005/8/layout/hProcess7"/>
    <dgm:cxn modelId="{301E75B0-E21B-4548-A6C4-9924187002B2}" type="presOf" srcId="{D2070863-0679-4949-930B-DD5946BA96B6}" destId="{600437E9-2887-47FD-852D-E581CCDA5960}" srcOrd="0" destOrd="0" presId="urn:microsoft.com/office/officeart/2005/8/layout/hProcess7"/>
    <dgm:cxn modelId="{BBA715C7-D180-4FFD-9121-D95868057054}" srcId="{ED579A7C-8594-4987-AAE2-0F2E114DD7D0}" destId="{089698CA-2E3C-408C-A03E-30826844DDE1}" srcOrd="1" destOrd="0" parTransId="{CED85F5D-866C-4978-A3BE-20EF5B1E494E}" sibTransId="{4FE66DB8-C0AB-46E2-A5B3-9CC03CB79A39}"/>
    <dgm:cxn modelId="{0DB6C9AB-004E-484C-A2A6-94287BB4C6D7}" srcId="{ED579A7C-8594-4987-AAE2-0F2E114DD7D0}" destId="{D2070863-0679-4949-930B-DD5946BA96B6}" srcOrd="2" destOrd="0" parTransId="{3F11D547-4126-4C83-8475-130B0D506AEB}" sibTransId="{3944A88F-A526-4EBB-A6EB-501C4A7BD295}"/>
    <dgm:cxn modelId="{EA6D31C3-7802-4EB6-A4D1-1C49EF66647F}" srcId="{D2070863-0679-4949-930B-DD5946BA96B6}" destId="{9F3F270A-9695-41BA-9120-870F93C1C59A}" srcOrd="0" destOrd="0" parTransId="{1A974ACF-9C87-47D0-B595-30A91451DC3A}" sibTransId="{296021EC-DBC3-4014-A385-A84EE64112DD}"/>
    <dgm:cxn modelId="{1632510E-1550-4CDE-9176-BE7DEFBBFE81}" srcId="{089698CA-2E3C-408C-A03E-30826844DDE1}" destId="{0D95AF79-79AC-4C75-9406-832FBDE75DE0}" srcOrd="0" destOrd="0" parTransId="{6F4F3CF4-6C22-4E12-A136-6C20D17A0A2C}" sibTransId="{B35BBBAA-0D4A-4259-A0F1-A51D2FF80CAF}"/>
    <dgm:cxn modelId="{138827FB-D2E6-4B7E-A4BF-212284DA0EA5}" type="presOf" srcId="{555E9C0E-9322-4ECD-BA70-EFD5C1DE57D2}" destId="{B08A8769-E6FA-4B14-B333-F6FA82C168EF}" srcOrd="0" destOrd="0" presId="urn:microsoft.com/office/officeart/2005/8/layout/hProcess7"/>
    <dgm:cxn modelId="{6F2A9E60-07C5-47C3-985F-05FCC9551A0F}" type="presOf" srcId="{9F3F270A-9695-41BA-9120-870F93C1C59A}" destId="{5F39AE98-76E8-4C4F-B79C-6059285A8D31}" srcOrd="0" destOrd="0" presId="urn:microsoft.com/office/officeart/2005/8/layout/hProcess7"/>
    <dgm:cxn modelId="{123240CF-C05D-4A9C-96EC-BFC6A298C7D6}" type="presOf" srcId="{089698CA-2E3C-408C-A03E-30826844DDE1}" destId="{FC951E03-ACAD-40AB-8E89-4982C8EBE70C}" srcOrd="0" destOrd="0" presId="urn:microsoft.com/office/officeart/2005/8/layout/hProcess7"/>
    <dgm:cxn modelId="{FA2BF716-F55C-4AA5-BBC3-83DFEA428735}" type="presOf" srcId="{FFA8008C-A979-4B12-B418-FB0DA8AAB3D8}" destId="{A15E8777-DAAC-447C-9A51-B48E0AD2CBB8}" srcOrd="0" destOrd="0" presId="urn:microsoft.com/office/officeart/2005/8/layout/hProcess7"/>
    <dgm:cxn modelId="{D2BB684F-0DE3-4882-9937-361687D8E17D}" srcId="{555E9C0E-9322-4ECD-BA70-EFD5C1DE57D2}" destId="{75FE6A1A-0DE9-4D9E-9029-193540C4A482}" srcOrd="0" destOrd="0" parTransId="{CDD31214-0C9A-4248-8BE6-3B3E7EC6FE43}" sibTransId="{65628F12-11F1-4AC1-8871-ABD4CACF9DCB}"/>
    <dgm:cxn modelId="{B3F7B61E-7D6B-4ED4-A4B9-F91BB8D2E2CA}" type="presOf" srcId="{ED579A7C-8594-4987-AAE2-0F2E114DD7D0}" destId="{B33F6EA3-B54A-44E1-B996-DB42AC03C6E5}" srcOrd="0" destOrd="0" presId="urn:microsoft.com/office/officeart/2005/8/layout/hProcess7"/>
    <dgm:cxn modelId="{828073CA-0379-4E1E-8E96-347A735E95DC}" type="presParOf" srcId="{B33F6EA3-B54A-44E1-B996-DB42AC03C6E5}" destId="{99669517-86EA-4C7E-8148-84142877A251}" srcOrd="0" destOrd="0" presId="urn:microsoft.com/office/officeart/2005/8/layout/hProcess7"/>
    <dgm:cxn modelId="{34347ACA-F263-4A37-8CB4-0A4D642E0F1E}" type="presParOf" srcId="{99669517-86EA-4C7E-8148-84142877A251}" destId="{A15E8777-DAAC-447C-9A51-B48E0AD2CBB8}" srcOrd="0" destOrd="0" presId="urn:microsoft.com/office/officeart/2005/8/layout/hProcess7"/>
    <dgm:cxn modelId="{B0E6F0C4-B4CE-458D-B4ED-03F76C48A37F}" type="presParOf" srcId="{99669517-86EA-4C7E-8148-84142877A251}" destId="{19C6F5BA-2E3B-4530-B531-E896FD7799AD}" srcOrd="1" destOrd="0" presId="urn:microsoft.com/office/officeart/2005/8/layout/hProcess7"/>
    <dgm:cxn modelId="{AB5A14A6-0C4C-4A69-AF5B-F66247C087BE}" type="presParOf" srcId="{99669517-86EA-4C7E-8148-84142877A251}" destId="{30645DE5-B219-4FA4-987C-850BEEE9FDAB}" srcOrd="2" destOrd="0" presId="urn:microsoft.com/office/officeart/2005/8/layout/hProcess7"/>
    <dgm:cxn modelId="{E177A0B6-D463-41A5-86F9-3FCEA56148B8}" type="presParOf" srcId="{B33F6EA3-B54A-44E1-B996-DB42AC03C6E5}" destId="{1819C6CE-3F5F-47C4-B80F-8CA0D69FA0A8}" srcOrd="1" destOrd="0" presId="urn:microsoft.com/office/officeart/2005/8/layout/hProcess7"/>
    <dgm:cxn modelId="{E3C58F6E-8C5B-44D4-9EDE-A14A93C35270}" type="presParOf" srcId="{B33F6EA3-B54A-44E1-B996-DB42AC03C6E5}" destId="{B9D547BF-8255-4DC7-B9B7-D79706A6C405}" srcOrd="2" destOrd="0" presId="urn:microsoft.com/office/officeart/2005/8/layout/hProcess7"/>
    <dgm:cxn modelId="{DAA3DB4A-4541-4A27-AFFD-06E8338BE0E6}" type="presParOf" srcId="{B9D547BF-8255-4DC7-B9B7-D79706A6C405}" destId="{91971523-8814-4767-928C-1C6B016FDE19}" srcOrd="0" destOrd="0" presId="urn:microsoft.com/office/officeart/2005/8/layout/hProcess7"/>
    <dgm:cxn modelId="{CD8AB061-EF6A-4F25-9C2A-A4244F218586}" type="presParOf" srcId="{B9D547BF-8255-4DC7-B9B7-D79706A6C405}" destId="{FC93B4A7-BB45-44D1-9A8C-35CB6833DB0A}" srcOrd="1" destOrd="0" presId="urn:microsoft.com/office/officeart/2005/8/layout/hProcess7"/>
    <dgm:cxn modelId="{9A37BEDB-C69E-4127-96FD-32344DE3802A}" type="presParOf" srcId="{B9D547BF-8255-4DC7-B9B7-D79706A6C405}" destId="{D8151F80-8A89-48B6-9AF9-A87C431727B3}" srcOrd="2" destOrd="0" presId="urn:microsoft.com/office/officeart/2005/8/layout/hProcess7"/>
    <dgm:cxn modelId="{0886229F-81BA-4674-A667-A89B4E76F90C}" type="presParOf" srcId="{B33F6EA3-B54A-44E1-B996-DB42AC03C6E5}" destId="{F89D3157-8B51-45E5-BE69-50D66DD27130}" srcOrd="3" destOrd="0" presId="urn:microsoft.com/office/officeart/2005/8/layout/hProcess7"/>
    <dgm:cxn modelId="{90164E75-FFE5-48F1-908F-1BD4A41CAFA4}" type="presParOf" srcId="{B33F6EA3-B54A-44E1-B996-DB42AC03C6E5}" destId="{0ED77F6C-D65C-4E9A-89C3-1855E3740E50}" srcOrd="4" destOrd="0" presId="urn:microsoft.com/office/officeart/2005/8/layout/hProcess7"/>
    <dgm:cxn modelId="{C8B28EA0-D989-4BB6-A7E4-268E9137B8E0}" type="presParOf" srcId="{0ED77F6C-D65C-4E9A-89C3-1855E3740E50}" destId="{FC951E03-ACAD-40AB-8E89-4982C8EBE70C}" srcOrd="0" destOrd="0" presId="urn:microsoft.com/office/officeart/2005/8/layout/hProcess7"/>
    <dgm:cxn modelId="{CF0182CA-E965-46F9-A39E-D0FA75947FDE}" type="presParOf" srcId="{0ED77F6C-D65C-4E9A-89C3-1855E3740E50}" destId="{719477FC-32AF-44E1-9FAF-C3F15C6A7A7F}" srcOrd="1" destOrd="0" presId="urn:microsoft.com/office/officeart/2005/8/layout/hProcess7"/>
    <dgm:cxn modelId="{C51280CE-2111-453B-90C6-45142AA1CBDD}" type="presParOf" srcId="{0ED77F6C-D65C-4E9A-89C3-1855E3740E50}" destId="{7C75342A-4D66-43E2-B14D-942C44ED272F}" srcOrd="2" destOrd="0" presId="urn:microsoft.com/office/officeart/2005/8/layout/hProcess7"/>
    <dgm:cxn modelId="{5D274EFB-95A0-408C-ADA2-6154D2E2D415}" type="presParOf" srcId="{B33F6EA3-B54A-44E1-B996-DB42AC03C6E5}" destId="{3A0AA6BC-B975-4707-8B91-DFEA4EAF4F9E}" srcOrd="5" destOrd="0" presId="urn:microsoft.com/office/officeart/2005/8/layout/hProcess7"/>
    <dgm:cxn modelId="{9AB7B2BB-8B2D-49A1-935D-1D000D9DC640}" type="presParOf" srcId="{B33F6EA3-B54A-44E1-B996-DB42AC03C6E5}" destId="{E7BAD652-6B10-440A-9BC1-B38494574870}" srcOrd="6" destOrd="0" presId="urn:microsoft.com/office/officeart/2005/8/layout/hProcess7"/>
    <dgm:cxn modelId="{1A736601-E7EB-4FAF-B014-4303DE6B1E0D}" type="presParOf" srcId="{E7BAD652-6B10-440A-9BC1-B38494574870}" destId="{6355AE97-F66D-4864-9DF6-D9F52E8B61DD}" srcOrd="0" destOrd="0" presId="urn:microsoft.com/office/officeart/2005/8/layout/hProcess7"/>
    <dgm:cxn modelId="{02AB7A9E-EBDB-455E-9573-7FF2A3FFCF74}" type="presParOf" srcId="{E7BAD652-6B10-440A-9BC1-B38494574870}" destId="{8823DCCD-3C46-4C8C-893B-D4DE17F49966}" srcOrd="1" destOrd="0" presId="urn:microsoft.com/office/officeart/2005/8/layout/hProcess7"/>
    <dgm:cxn modelId="{1BB7BD61-25B7-4DE0-8C99-1FD708036EF7}" type="presParOf" srcId="{E7BAD652-6B10-440A-9BC1-B38494574870}" destId="{680C3274-785F-4C0A-AFB9-7D0038688C74}" srcOrd="2" destOrd="0" presId="urn:microsoft.com/office/officeart/2005/8/layout/hProcess7"/>
    <dgm:cxn modelId="{97A2A701-C65B-4485-941C-33A362A9587D}" type="presParOf" srcId="{B33F6EA3-B54A-44E1-B996-DB42AC03C6E5}" destId="{A0AEF4C6-AD7D-4262-9496-6A0B5AE32BE4}" srcOrd="7" destOrd="0" presId="urn:microsoft.com/office/officeart/2005/8/layout/hProcess7"/>
    <dgm:cxn modelId="{F7D5455A-5393-46D3-9E7C-04A012B11ED4}" type="presParOf" srcId="{B33F6EA3-B54A-44E1-B996-DB42AC03C6E5}" destId="{04BD871F-4C8C-49C2-89BB-AC6B506F9C32}" srcOrd="8" destOrd="0" presId="urn:microsoft.com/office/officeart/2005/8/layout/hProcess7"/>
    <dgm:cxn modelId="{DA32DB7A-D6FD-41A9-88C3-DDB3541C1D54}" type="presParOf" srcId="{04BD871F-4C8C-49C2-89BB-AC6B506F9C32}" destId="{600437E9-2887-47FD-852D-E581CCDA5960}" srcOrd="0" destOrd="0" presId="urn:microsoft.com/office/officeart/2005/8/layout/hProcess7"/>
    <dgm:cxn modelId="{BF78A63D-A2B2-42B5-8E5C-AB674B8B8B50}" type="presParOf" srcId="{04BD871F-4C8C-49C2-89BB-AC6B506F9C32}" destId="{503290E1-536C-474C-8B10-0099BCB55F1F}" srcOrd="1" destOrd="0" presId="urn:microsoft.com/office/officeart/2005/8/layout/hProcess7"/>
    <dgm:cxn modelId="{41617DF8-7251-43DE-92A0-C6481AA96DE7}" type="presParOf" srcId="{04BD871F-4C8C-49C2-89BB-AC6B506F9C32}" destId="{5F39AE98-76E8-4C4F-B79C-6059285A8D31}" srcOrd="2" destOrd="0" presId="urn:microsoft.com/office/officeart/2005/8/layout/hProcess7"/>
    <dgm:cxn modelId="{3F1D93CF-069C-4496-8764-98F2E6343307}" type="presParOf" srcId="{B33F6EA3-B54A-44E1-B996-DB42AC03C6E5}" destId="{29768301-12CA-4670-AD42-C3ABF3221B7E}" srcOrd="9" destOrd="0" presId="urn:microsoft.com/office/officeart/2005/8/layout/hProcess7"/>
    <dgm:cxn modelId="{F3A56555-7CE9-437E-8142-304DBBD70767}" type="presParOf" srcId="{B33F6EA3-B54A-44E1-B996-DB42AC03C6E5}" destId="{935E12D1-D694-40FD-8343-1E47F1FA2695}" srcOrd="10" destOrd="0" presId="urn:microsoft.com/office/officeart/2005/8/layout/hProcess7"/>
    <dgm:cxn modelId="{B8DA6F95-3B8D-4823-89FF-F5DFB837B0D8}" type="presParOf" srcId="{935E12D1-D694-40FD-8343-1E47F1FA2695}" destId="{858CC166-FDA5-431E-8A46-8C93DF2AA479}" srcOrd="0" destOrd="0" presId="urn:microsoft.com/office/officeart/2005/8/layout/hProcess7"/>
    <dgm:cxn modelId="{C029570D-4DFE-4BB6-8400-E4C1DD3F4B2A}" type="presParOf" srcId="{935E12D1-D694-40FD-8343-1E47F1FA2695}" destId="{4C95C6FF-F970-4E46-994D-0E8D1CBF8636}" srcOrd="1" destOrd="0" presId="urn:microsoft.com/office/officeart/2005/8/layout/hProcess7"/>
    <dgm:cxn modelId="{F8CC9A1B-CCE9-4282-91B7-312332CE310D}" type="presParOf" srcId="{935E12D1-D694-40FD-8343-1E47F1FA2695}" destId="{D9F7B2AE-8859-47C7-9FB6-2175C4AB38BF}" srcOrd="2" destOrd="0" presId="urn:microsoft.com/office/officeart/2005/8/layout/hProcess7"/>
    <dgm:cxn modelId="{248A66C4-C5E0-4DE6-818F-B309ACC734B9}" type="presParOf" srcId="{B33F6EA3-B54A-44E1-B996-DB42AC03C6E5}" destId="{71248596-652C-48CA-A12C-CF17CBE42AE9}" srcOrd="11" destOrd="0" presId="urn:microsoft.com/office/officeart/2005/8/layout/hProcess7"/>
    <dgm:cxn modelId="{C50A9ACC-74FF-41C4-B2FF-36B1658A7690}" type="presParOf" srcId="{B33F6EA3-B54A-44E1-B996-DB42AC03C6E5}" destId="{3682C1CE-268F-4BE7-A49F-434FFEC306B5}" srcOrd="12" destOrd="0" presId="urn:microsoft.com/office/officeart/2005/8/layout/hProcess7"/>
    <dgm:cxn modelId="{FE3D2AB7-7CD4-4E96-9FD8-7ABF2229FAEC}" type="presParOf" srcId="{3682C1CE-268F-4BE7-A49F-434FFEC306B5}" destId="{B08A8769-E6FA-4B14-B333-F6FA82C168EF}" srcOrd="0" destOrd="0" presId="urn:microsoft.com/office/officeart/2005/8/layout/hProcess7"/>
    <dgm:cxn modelId="{A755E943-E182-4619-909D-672838911793}" type="presParOf" srcId="{3682C1CE-268F-4BE7-A49F-434FFEC306B5}" destId="{35FD350A-2284-4B54-B2EE-2D7A3A702104}" srcOrd="1" destOrd="0" presId="urn:microsoft.com/office/officeart/2005/8/layout/hProcess7"/>
    <dgm:cxn modelId="{367966CD-50BF-43A7-9C18-94D70F281C14}" type="presParOf" srcId="{3682C1CE-268F-4BE7-A49F-434FFEC306B5}" destId="{4EA3AE2A-9A27-4815-AB72-099108AB614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70D3B-FB98-42D3-9059-BA9EF260664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A7C49C-F160-4BB5-B32E-6E51C111FCEA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Recerca</a:t>
          </a:r>
          <a:endParaRPr lang="ca-ES" noProof="0"/>
        </a:p>
      </dgm:t>
    </dgm:pt>
    <dgm:pt modelId="{62AE2E55-3889-4077-A236-7A42E814849E}" type="parTrans" cxnId="{EEE7043F-9BA2-4C6C-9657-A7A77CA1877C}">
      <dgm:prSet/>
      <dgm:spPr/>
      <dgm:t>
        <a:bodyPr/>
        <a:lstStyle/>
        <a:p>
          <a:endParaRPr lang="es-ES"/>
        </a:p>
      </dgm:t>
    </dgm:pt>
    <dgm:pt modelId="{2FCFAF43-53C1-45A6-975C-FBF9BD0C0B1D}" type="sibTrans" cxnId="{EEE7043F-9BA2-4C6C-9657-A7A77CA1877C}">
      <dgm:prSet/>
      <dgm:spPr/>
      <dgm:t>
        <a:bodyPr/>
        <a:lstStyle/>
        <a:p>
          <a:endParaRPr lang="es-ES"/>
        </a:p>
      </dgm:t>
    </dgm:pt>
    <dgm:pt modelId="{F58067E0-AFC6-4CDA-94F8-B1728F03DC09}">
      <dgm:prSet phldrT="[Texto]"/>
      <dgm:spPr/>
      <dgm:t>
        <a:bodyPr/>
        <a:lstStyle/>
        <a:p>
          <a:r>
            <a:rPr lang="ca-ES" noProof="0" smtClean="0"/>
            <a:t>Explorar el camp de la identificació facial de subjectes</a:t>
          </a:r>
          <a:endParaRPr lang="ca-ES" noProof="0"/>
        </a:p>
      </dgm:t>
    </dgm:pt>
    <dgm:pt modelId="{C9C322AB-762E-4253-9C2D-1D62A6ECD9F5}" type="parTrans" cxnId="{A7914071-F128-443D-94BF-75B3CD7A2BC5}">
      <dgm:prSet/>
      <dgm:spPr/>
      <dgm:t>
        <a:bodyPr/>
        <a:lstStyle/>
        <a:p>
          <a:endParaRPr lang="es-ES"/>
        </a:p>
      </dgm:t>
    </dgm:pt>
    <dgm:pt modelId="{A5BE38D8-5D05-4BF4-BA46-8E260CD2C445}" type="sibTrans" cxnId="{A7914071-F128-443D-94BF-75B3CD7A2BC5}">
      <dgm:prSet/>
      <dgm:spPr/>
      <dgm:t>
        <a:bodyPr/>
        <a:lstStyle/>
        <a:p>
          <a:endParaRPr lang="es-ES"/>
        </a:p>
      </dgm:t>
    </dgm:pt>
    <dgm:pt modelId="{3ED23AE4-6003-4D55-9331-44452AC4F2AE}">
      <dgm:prSet phldrT="[Texto]"/>
      <dgm:spPr/>
      <dgm:t>
        <a:bodyPr/>
        <a:lstStyle/>
        <a:p>
          <a:r>
            <a:rPr lang="ca-ES" noProof="0" dirty="0" smtClean="0"/>
            <a:t>Explorar tècniques d’anàlisi multimodal </a:t>
          </a:r>
          <a:r>
            <a:rPr lang="ca-ES" noProof="0" dirty="0" err="1" smtClean="0"/>
            <a:t>RGB-Depth</a:t>
          </a:r>
          <a:endParaRPr lang="ca-ES" noProof="0" dirty="0"/>
        </a:p>
      </dgm:t>
    </dgm:pt>
    <dgm:pt modelId="{54E13159-F621-4DC3-B7AD-7E2E82330067}" type="parTrans" cxnId="{EE7CD12F-52E8-40F7-84D1-17E9BB05D8EC}">
      <dgm:prSet/>
      <dgm:spPr/>
      <dgm:t>
        <a:bodyPr/>
        <a:lstStyle/>
        <a:p>
          <a:endParaRPr lang="es-ES"/>
        </a:p>
      </dgm:t>
    </dgm:pt>
    <dgm:pt modelId="{7E29EA79-A94E-45B4-96B1-69B956851739}" type="sibTrans" cxnId="{EE7CD12F-52E8-40F7-84D1-17E9BB05D8EC}">
      <dgm:prSet/>
      <dgm:spPr/>
      <dgm:t>
        <a:bodyPr/>
        <a:lstStyle/>
        <a:p>
          <a:endParaRPr lang="es-ES"/>
        </a:p>
      </dgm:t>
    </dgm:pt>
    <dgm:pt modelId="{F7A25BF1-F8A4-4234-887C-85B65500432B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Ampliació de coneixement</a:t>
          </a:r>
          <a:endParaRPr lang="ca-ES" noProof="0"/>
        </a:p>
      </dgm:t>
    </dgm:pt>
    <dgm:pt modelId="{A84669A4-A9C3-494C-830E-8CF383762B2C}" type="parTrans" cxnId="{95EDA1A7-F453-4FA5-B3B0-8049E308A488}">
      <dgm:prSet/>
      <dgm:spPr/>
      <dgm:t>
        <a:bodyPr/>
        <a:lstStyle/>
        <a:p>
          <a:endParaRPr lang="es-ES"/>
        </a:p>
      </dgm:t>
    </dgm:pt>
    <dgm:pt modelId="{A5346F2A-8E17-4DFA-A1C2-550E7D3E9ABA}" type="sibTrans" cxnId="{95EDA1A7-F453-4FA5-B3B0-8049E308A488}">
      <dgm:prSet/>
      <dgm:spPr/>
      <dgm:t>
        <a:bodyPr/>
        <a:lstStyle/>
        <a:p>
          <a:endParaRPr lang="es-ES"/>
        </a:p>
      </dgm:t>
    </dgm:pt>
    <dgm:pt modelId="{B8AA80DD-2D8D-43CC-9EAB-AE932E84A57A}">
      <dgm:prSet phldrT="[Texto]"/>
      <dgm:spPr/>
      <dgm:t>
        <a:bodyPr/>
        <a:lstStyle/>
        <a:p>
          <a:r>
            <a:rPr lang="ca-ES" noProof="0" dirty="0" smtClean="0"/>
            <a:t>Validar  diferents tècniques de reconeixement facial</a:t>
          </a:r>
          <a:endParaRPr lang="ca-ES" noProof="0" dirty="0"/>
        </a:p>
      </dgm:t>
    </dgm:pt>
    <dgm:pt modelId="{D7383E53-EB24-4371-AB28-B3130736956F}" type="parTrans" cxnId="{B2E7A051-4146-4410-BC07-95C2B92FB45F}">
      <dgm:prSet/>
      <dgm:spPr/>
      <dgm:t>
        <a:bodyPr/>
        <a:lstStyle/>
        <a:p>
          <a:endParaRPr lang="es-ES"/>
        </a:p>
      </dgm:t>
    </dgm:pt>
    <dgm:pt modelId="{DB1B022C-42E7-4C8F-A9A7-9E367439E2DF}" type="sibTrans" cxnId="{B2E7A051-4146-4410-BC07-95C2B92FB45F}">
      <dgm:prSet/>
      <dgm:spPr/>
      <dgm:t>
        <a:bodyPr/>
        <a:lstStyle/>
        <a:p>
          <a:endParaRPr lang="es-ES"/>
        </a:p>
      </dgm:t>
    </dgm:pt>
    <dgm:pt modelId="{8859499F-76BC-43ED-B2CC-9E533EB8D203}">
      <dgm:prSet phldrT="[Texto]"/>
      <dgm:spPr/>
      <dgm:t>
        <a:bodyPr/>
        <a:lstStyle/>
        <a:p>
          <a:r>
            <a:rPr lang="ca-ES" noProof="0" dirty="0" smtClean="0"/>
            <a:t>Aprofundir en algoritmes de detecció i identificació</a:t>
          </a:r>
          <a:endParaRPr lang="ca-ES" noProof="0" dirty="0"/>
        </a:p>
      </dgm:t>
    </dgm:pt>
    <dgm:pt modelId="{048FEC70-B1CE-46B0-AC0C-DF689218BAF7}" type="parTrans" cxnId="{55EF6629-737F-4DB8-AB80-F86EA29C98AF}">
      <dgm:prSet/>
      <dgm:spPr/>
      <dgm:t>
        <a:bodyPr/>
        <a:lstStyle/>
        <a:p>
          <a:endParaRPr lang="es-ES"/>
        </a:p>
      </dgm:t>
    </dgm:pt>
    <dgm:pt modelId="{01E5C64A-4246-449C-9CF4-C105165BC423}" type="sibTrans" cxnId="{55EF6629-737F-4DB8-AB80-F86EA29C98AF}">
      <dgm:prSet/>
      <dgm:spPr/>
      <dgm:t>
        <a:bodyPr/>
        <a:lstStyle/>
        <a:p>
          <a:endParaRPr lang="es-ES"/>
        </a:p>
      </dgm:t>
    </dgm:pt>
    <dgm:pt modelId="{1A8607C8-6140-47B3-9CE9-98A41AEF4442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Pràctica</a:t>
          </a:r>
          <a:endParaRPr lang="ca-ES" noProof="0"/>
        </a:p>
      </dgm:t>
    </dgm:pt>
    <dgm:pt modelId="{8C12CA94-0251-4565-8129-FD2ADBC220D5}" type="parTrans" cxnId="{FA74B2A8-F974-48BE-B182-2BE42C844811}">
      <dgm:prSet/>
      <dgm:spPr/>
      <dgm:t>
        <a:bodyPr/>
        <a:lstStyle/>
        <a:p>
          <a:endParaRPr lang="es-ES"/>
        </a:p>
      </dgm:t>
    </dgm:pt>
    <dgm:pt modelId="{D01CD626-4EED-4A16-88C0-20181272A785}" type="sibTrans" cxnId="{FA74B2A8-F974-48BE-B182-2BE42C844811}">
      <dgm:prSet/>
      <dgm:spPr/>
      <dgm:t>
        <a:bodyPr/>
        <a:lstStyle/>
        <a:p>
          <a:endParaRPr lang="es-ES"/>
        </a:p>
      </dgm:t>
    </dgm:pt>
    <dgm:pt modelId="{23E7FF36-D0E4-49C0-8A4E-3E86388772E8}">
      <dgm:prSet phldrT="[Texto]"/>
      <dgm:spPr/>
      <dgm:t>
        <a:bodyPr/>
        <a:lstStyle/>
        <a:p>
          <a:r>
            <a:rPr lang="ca-ES" noProof="0" dirty="0" smtClean="0"/>
            <a:t>Desenvolupar prototipus </a:t>
          </a:r>
        </a:p>
      </dgm:t>
    </dgm:pt>
    <dgm:pt modelId="{4D0DD295-2C4C-432F-AA44-8B3A89B6BC1D}" type="parTrans" cxnId="{8285C954-36FF-4F55-8B14-23EEFA058B46}">
      <dgm:prSet/>
      <dgm:spPr/>
      <dgm:t>
        <a:bodyPr/>
        <a:lstStyle/>
        <a:p>
          <a:endParaRPr lang="es-ES"/>
        </a:p>
      </dgm:t>
    </dgm:pt>
    <dgm:pt modelId="{D1F1E673-98AB-4A70-B376-D8C87F2D0E22}" type="sibTrans" cxnId="{8285C954-36FF-4F55-8B14-23EEFA058B46}">
      <dgm:prSet/>
      <dgm:spPr/>
      <dgm:t>
        <a:bodyPr/>
        <a:lstStyle/>
        <a:p>
          <a:endParaRPr lang="es-ES"/>
        </a:p>
      </dgm:t>
    </dgm:pt>
    <dgm:pt modelId="{643F0A24-A2B9-4DD3-82DC-6976780AD54F}">
      <dgm:prSet phldrT="[Texto]"/>
      <dgm:spPr/>
      <dgm:t>
        <a:bodyPr/>
        <a:lstStyle/>
        <a:p>
          <a:r>
            <a:rPr lang="ca-ES" noProof="0" dirty="0" smtClean="0"/>
            <a:t>Prioritzar l’ús  codi públic i llibreries de codi obert.</a:t>
          </a:r>
          <a:endParaRPr lang="ca-ES" noProof="0" dirty="0"/>
        </a:p>
      </dgm:t>
    </dgm:pt>
    <dgm:pt modelId="{B200E1C1-E84A-41C2-B818-6A0F13CD6746}" type="parTrans" cxnId="{8A2C1745-4300-4A12-A2A4-81A0A933AC98}">
      <dgm:prSet/>
      <dgm:spPr/>
      <dgm:t>
        <a:bodyPr/>
        <a:lstStyle/>
        <a:p>
          <a:endParaRPr lang="es-ES"/>
        </a:p>
      </dgm:t>
    </dgm:pt>
    <dgm:pt modelId="{746AA295-DE85-4F6E-AB15-33648F9B1623}" type="sibTrans" cxnId="{8A2C1745-4300-4A12-A2A4-81A0A933AC98}">
      <dgm:prSet/>
      <dgm:spPr/>
      <dgm:t>
        <a:bodyPr/>
        <a:lstStyle/>
        <a:p>
          <a:endParaRPr lang="es-ES"/>
        </a:p>
      </dgm:t>
    </dgm:pt>
    <dgm:pt modelId="{B2B4CCA0-CF41-4F26-8260-DE7FB6DAC77A}">
      <dgm:prSet phldrT="[Texto]"/>
      <dgm:spPr/>
      <dgm:t>
        <a:bodyPr/>
        <a:lstStyle/>
        <a:p>
          <a:r>
            <a:rPr lang="ca-ES" noProof="0" dirty="0" smtClean="0"/>
            <a:t>Treballar conceptes Identificació de persones</a:t>
          </a:r>
          <a:endParaRPr lang="ca-ES" noProof="0" dirty="0"/>
        </a:p>
      </dgm:t>
    </dgm:pt>
    <dgm:pt modelId="{7BE5B267-FCBD-424D-9021-732AFA658611}" type="parTrans" cxnId="{F7B314D8-921E-49D9-B52D-63D2D00DDB23}">
      <dgm:prSet/>
      <dgm:spPr/>
      <dgm:t>
        <a:bodyPr/>
        <a:lstStyle/>
        <a:p>
          <a:endParaRPr lang="es-ES"/>
        </a:p>
      </dgm:t>
    </dgm:pt>
    <dgm:pt modelId="{34867C1D-42FD-41C6-A87D-01B617C671C3}" type="sibTrans" cxnId="{F7B314D8-921E-49D9-B52D-63D2D00DDB23}">
      <dgm:prSet/>
      <dgm:spPr/>
      <dgm:t>
        <a:bodyPr/>
        <a:lstStyle/>
        <a:p>
          <a:endParaRPr lang="es-ES"/>
        </a:p>
      </dgm:t>
    </dgm:pt>
    <dgm:pt modelId="{37F7ECA5-DEBF-46C3-875F-E5C5EB8F2951}" type="pres">
      <dgm:prSet presAssocID="{FA870D3B-FB98-42D3-9059-BA9EF26066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58CD8E-C6BC-4FD3-A317-2C4492D4C505}" type="pres">
      <dgm:prSet presAssocID="{1A8607C8-6140-47B3-9CE9-98A41AEF4442}" presName="boxAndChildren" presStyleCnt="0"/>
      <dgm:spPr/>
    </dgm:pt>
    <dgm:pt modelId="{C072EBBD-77D6-40FE-8910-BCA89F4302BA}" type="pres">
      <dgm:prSet presAssocID="{1A8607C8-6140-47B3-9CE9-98A41AEF4442}" presName="parentTextBox" presStyleLbl="node1" presStyleIdx="0" presStyleCnt="3"/>
      <dgm:spPr/>
      <dgm:t>
        <a:bodyPr/>
        <a:lstStyle/>
        <a:p>
          <a:endParaRPr lang="es-ES"/>
        </a:p>
      </dgm:t>
    </dgm:pt>
    <dgm:pt modelId="{E85C67A7-49D7-496B-904C-84DE5FDB50E5}" type="pres">
      <dgm:prSet presAssocID="{1A8607C8-6140-47B3-9CE9-98A41AEF4442}" presName="entireBox" presStyleLbl="node1" presStyleIdx="0" presStyleCnt="3"/>
      <dgm:spPr/>
      <dgm:t>
        <a:bodyPr/>
        <a:lstStyle/>
        <a:p>
          <a:endParaRPr lang="es-ES"/>
        </a:p>
      </dgm:t>
    </dgm:pt>
    <dgm:pt modelId="{74F10222-3DA8-443D-9576-BDC2C1F580D7}" type="pres">
      <dgm:prSet presAssocID="{1A8607C8-6140-47B3-9CE9-98A41AEF4442}" presName="descendantBox" presStyleCnt="0"/>
      <dgm:spPr/>
    </dgm:pt>
    <dgm:pt modelId="{57A37611-8320-4E5A-BAFD-1647DDA32D39}" type="pres">
      <dgm:prSet presAssocID="{23E7FF36-D0E4-49C0-8A4E-3E86388772E8}" presName="childTextBox" presStyleLbl="fgAccFollowNode1" presStyleIdx="0" presStyleCnt="7" custScaleX="980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5F0451-FA58-4D7F-96B2-572B0F403F37}" type="pres">
      <dgm:prSet presAssocID="{B2B4CCA0-CF41-4F26-8260-DE7FB6DAC77A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837F9E-B7D9-455D-89ED-D6E11763ACCD}" type="pres">
      <dgm:prSet presAssocID="{643F0A24-A2B9-4DD3-82DC-6976780AD54F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8A2B3D-4C1C-4420-B8DB-26ADFFF50056}" type="pres">
      <dgm:prSet presAssocID="{A5346F2A-8E17-4DFA-A1C2-550E7D3E9ABA}" presName="sp" presStyleCnt="0"/>
      <dgm:spPr/>
    </dgm:pt>
    <dgm:pt modelId="{4312C3A1-63CC-4C8B-9D2F-40D8D693F079}" type="pres">
      <dgm:prSet presAssocID="{F7A25BF1-F8A4-4234-887C-85B65500432B}" presName="arrowAndChildren" presStyleCnt="0"/>
      <dgm:spPr/>
    </dgm:pt>
    <dgm:pt modelId="{4AEE843A-2A60-4F89-8267-A622D9730EDD}" type="pres">
      <dgm:prSet presAssocID="{F7A25BF1-F8A4-4234-887C-85B65500432B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B155F6A9-2104-4629-9D1D-2229963D1AB8}" type="pres">
      <dgm:prSet presAssocID="{F7A25BF1-F8A4-4234-887C-85B65500432B}" presName="arrow" presStyleLbl="node1" presStyleIdx="1" presStyleCnt="3" custLinFactNeighborX="-793" custLinFactNeighborY="-130"/>
      <dgm:spPr/>
      <dgm:t>
        <a:bodyPr/>
        <a:lstStyle/>
        <a:p>
          <a:endParaRPr lang="es-ES"/>
        </a:p>
      </dgm:t>
    </dgm:pt>
    <dgm:pt modelId="{A9210307-A4FB-42B6-B16B-36CB3C428B59}" type="pres">
      <dgm:prSet presAssocID="{F7A25BF1-F8A4-4234-887C-85B65500432B}" presName="descendantArrow" presStyleCnt="0"/>
      <dgm:spPr/>
    </dgm:pt>
    <dgm:pt modelId="{15CF4E2E-2455-46D1-B612-96804F684B23}" type="pres">
      <dgm:prSet presAssocID="{B8AA80DD-2D8D-43CC-9EAB-AE932E84A57A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7C95D9-0204-42A4-B17E-BD10D1355EB8}" type="pres">
      <dgm:prSet presAssocID="{8859499F-76BC-43ED-B2CC-9E533EB8D203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D10DF7-B62B-4243-A474-E45201A42533}" type="pres">
      <dgm:prSet presAssocID="{2FCFAF43-53C1-45A6-975C-FBF9BD0C0B1D}" presName="sp" presStyleCnt="0"/>
      <dgm:spPr/>
    </dgm:pt>
    <dgm:pt modelId="{6BB0787E-A0A8-44E6-833F-1303E74AB9C5}" type="pres">
      <dgm:prSet presAssocID="{7CA7C49C-F160-4BB5-B32E-6E51C111FCEA}" presName="arrowAndChildren" presStyleCnt="0"/>
      <dgm:spPr/>
    </dgm:pt>
    <dgm:pt modelId="{C38E8613-F0CB-43CE-ACEE-851FD104B78C}" type="pres">
      <dgm:prSet presAssocID="{7CA7C49C-F160-4BB5-B32E-6E51C111FCEA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030DEDE9-D4E2-4C2E-8661-0D5A968B9948}" type="pres">
      <dgm:prSet presAssocID="{7CA7C49C-F160-4BB5-B32E-6E51C111FCEA}" presName="arrow" presStyleLbl="node1" presStyleIdx="2" presStyleCnt="3" custLinFactNeighborX="-793" custLinFactNeighborY="975"/>
      <dgm:spPr/>
      <dgm:t>
        <a:bodyPr/>
        <a:lstStyle/>
        <a:p>
          <a:endParaRPr lang="es-ES"/>
        </a:p>
      </dgm:t>
    </dgm:pt>
    <dgm:pt modelId="{3FDC4BF3-4E76-4B35-825E-190A9EF648F0}" type="pres">
      <dgm:prSet presAssocID="{7CA7C49C-F160-4BB5-B32E-6E51C111FCEA}" presName="descendantArrow" presStyleCnt="0"/>
      <dgm:spPr/>
    </dgm:pt>
    <dgm:pt modelId="{B274F380-A44F-4ECF-9379-2B33C1184F29}" type="pres">
      <dgm:prSet presAssocID="{F58067E0-AFC6-4CDA-94F8-B1728F03DC09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489525-CE4E-42F5-816C-EE73A312E120}" type="pres">
      <dgm:prSet presAssocID="{3ED23AE4-6003-4D55-9331-44452AC4F2AE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74B2A8-F974-48BE-B182-2BE42C844811}" srcId="{FA870D3B-FB98-42D3-9059-BA9EF260664C}" destId="{1A8607C8-6140-47B3-9CE9-98A41AEF4442}" srcOrd="2" destOrd="0" parTransId="{8C12CA94-0251-4565-8129-FD2ADBC220D5}" sibTransId="{D01CD626-4EED-4A16-88C0-20181272A785}"/>
    <dgm:cxn modelId="{4BBC0DA9-F1CD-4D04-A2F1-F301608F1A15}" type="presOf" srcId="{8859499F-76BC-43ED-B2CC-9E533EB8D203}" destId="{EE7C95D9-0204-42A4-B17E-BD10D1355EB8}" srcOrd="0" destOrd="0" presId="urn:microsoft.com/office/officeart/2005/8/layout/process4"/>
    <dgm:cxn modelId="{F7B314D8-921E-49D9-B52D-63D2D00DDB23}" srcId="{1A8607C8-6140-47B3-9CE9-98A41AEF4442}" destId="{B2B4CCA0-CF41-4F26-8260-DE7FB6DAC77A}" srcOrd="1" destOrd="0" parTransId="{7BE5B267-FCBD-424D-9021-732AFA658611}" sibTransId="{34867C1D-42FD-41C6-A87D-01B617C671C3}"/>
    <dgm:cxn modelId="{4D65C330-3C39-44E4-8942-20BE95F4C26E}" type="presOf" srcId="{F7A25BF1-F8A4-4234-887C-85B65500432B}" destId="{4AEE843A-2A60-4F89-8267-A622D9730EDD}" srcOrd="0" destOrd="0" presId="urn:microsoft.com/office/officeart/2005/8/layout/process4"/>
    <dgm:cxn modelId="{0B809537-392B-4C1F-B8D1-7350A0C0FF8E}" type="presOf" srcId="{643F0A24-A2B9-4DD3-82DC-6976780AD54F}" destId="{E5837F9E-B7D9-455D-89ED-D6E11763ACCD}" srcOrd="0" destOrd="0" presId="urn:microsoft.com/office/officeart/2005/8/layout/process4"/>
    <dgm:cxn modelId="{A7914071-F128-443D-94BF-75B3CD7A2BC5}" srcId="{7CA7C49C-F160-4BB5-B32E-6E51C111FCEA}" destId="{F58067E0-AFC6-4CDA-94F8-B1728F03DC09}" srcOrd="0" destOrd="0" parTransId="{C9C322AB-762E-4253-9C2D-1D62A6ECD9F5}" sibTransId="{A5BE38D8-5D05-4BF4-BA46-8E260CD2C445}"/>
    <dgm:cxn modelId="{8285C954-36FF-4F55-8B14-23EEFA058B46}" srcId="{1A8607C8-6140-47B3-9CE9-98A41AEF4442}" destId="{23E7FF36-D0E4-49C0-8A4E-3E86388772E8}" srcOrd="0" destOrd="0" parTransId="{4D0DD295-2C4C-432F-AA44-8B3A89B6BC1D}" sibTransId="{D1F1E673-98AB-4A70-B376-D8C87F2D0E22}"/>
    <dgm:cxn modelId="{57CC731A-EEBC-499C-B900-FA361253ED9E}" type="presOf" srcId="{23E7FF36-D0E4-49C0-8A4E-3E86388772E8}" destId="{57A37611-8320-4E5A-BAFD-1647DDA32D39}" srcOrd="0" destOrd="0" presId="urn:microsoft.com/office/officeart/2005/8/layout/process4"/>
    <dgm:cxn modelId="{15F0566E-20CD-4A1E-9DC3-7941CA6167CB}" type="presOf" srcId="{1A8607C8-6140-47B3-9CE9-98A41AEF4442}" destId="{C072EBBD-77D6-40FE-8910-BCA89F4302BA}" srcOrd="0" destOrd="0" presId="urn:microsoft.com/office/officeart/2005/8/layout/process4"/>
    <dgm:cxn modelId="{FACF4552-5054-44DA-BA85-FE50D205CF91}" type="presOf" srcId="{FA870D3B-FB98-42D3-9059-BA9EF260664C}" destId="{37F7ECA5-DEBF-46C3-875F-E5C5EB8F2951}" srcOrd="0" destOrd="0" presId="urn:microsoft.com/office/officeart/2005/8/layout/process4"/>
    <dgm:cxn modelId="{4D64CB9D-DE29-4D89-A81D-B5F6F4425F90}" type="presOf" srcId="{1A8607C8-6140-47B3-9CE9-98A41AEF4442}" destId="{E85C67A7-49D7-496B-904C-84DE5FDB50E5}" srcOrd="1" destOrd="0" presId="urn:microsoft.com/office/officeart/2005/8/layout/process4"/>
    <dgm:cxn modelId="{4D1AB23B-AC53-437B-8E6D-D3420FF4916E}" type="presOf" srcId="{7CA7C49C-F160-4BB5-B32E-6E51C111FCEA}" destId="{C38E8613-F0CB-43CE-ACEE-851FD104B78C}" srcOrd="0" destOrd="0" presId="urn:microsoft.com/office/officeart/2005/8/layout/process4"/>
    <dgm:cxn modelId="{54FF0C96-1CB2-4CC8-95BE-E0A888B33592}" type="presOf" srcId="{B8AA80DD-2D8D-43CC-9EAB-AE932E84A57A}" destId="{15CF4E2E-2455-46D1-B612-96804F684B23}" srcOrd="0" destOrd="0" presId="urn:microsoft.com/office/officeart/2005/8/layout/process4"/>
    <dgm:cxn modelId="{0B7F11D4-D447-4360-8632-D09A6A79D11F}" type="presOf" srcId="{B2B4CCA0-CF41-4F26-8260-DE7FB6DAC77A}" destId="{B95F0451-FA58-4D7F-96B2-572B0F403F37}" srcOrd="0" destOrd="0" presId="urn:microsoft.com/office/officeart/2005/8/layout/process4"/>
    <dgm:cxn modelId="{528A3A1B-FE92-4ECE-9E23-5283821486EF}" type="presOf" srcId="{F58067E0-AFC6-4CDA-94F8-B1728F03DC09}" destId="{B274F380-A44F-4ECF-9379-2B33C1184F29}" srcOrd="0" destOrd="0" presId="urn:microsoft.com/office/officeart/2005/8/layout/process4"/>
    <dgm:cxn modelId="{EE7CD12F-52E8-40F7-84D1-17E9BB05D8EC}" srcId="{7CA7C49C-F160-4BB5-B32E-6E51C111FCEA}" destId="{3ED23AE4-6003-4D55-9331-44452AC4F2AE}" srcOrd="1" destOrd="0" parTransId="{54E13159-F621-4DC3-B7AD-7E2E82330067}" sibTransId="{7E29EA79-A94E-45B4-96B1-69B956851739}"/>
    <dgm:cxn modelId="{8A2C1745-4300-4A12-A2A4-81A0A933AC98}" srcId="{1A8607C8-6140-47B3-9CE9-98A41AEF4442}" destId="{643F0A24-A2B9-4DD3-82DC-6976780AD54F}" srcOrd="2" destOrd="0" parTransId="{B200E1C1-E84A-41C2-B818-6A0F13CD6746}" sibTransId="{746AA295-DE85-4F6E-AB15-33648F9B1623}"/>
    <dgm:cxn modelId="{95EDA1A7-F453-4FA5-B3B0-8049E308A488}" srcId="{FA870D3B-FB98-42D3-9059-BA9EF260664C}" destId="{F7A25BF1-F8A4-4234-887C-85B65500432B}" srcOrd="1" destOrd="0" parTransId="{A84669A4-A9C3-494C-830E-8CF383762B2C}" sibTransId="{A5346F2A-8E17-4DFA-A1C2-550E7D3E9ABA}"/>
    <dgm:cxn modelId="{5D8DB1AE-6762-40A0-AA50-9157469EB9DA}" type="presOf" srcId="{3ED23AE4-6003-4D55-9331-44452AC4F2AE}" destId="{48489525-CE4E-42F5-816C-EE73A312E120}" srcOrd="0" destOrd="0" presId="urn:microsoft.com/office/officeart/2005/8/layout/process4"/>
    <dgm:cxn modelId="{73F7B253-38DC-4631-B31F-9CC3D2B9F3BC}" type="presOf" srcId="{F7A25BF1-F8A4-4234-887C-85B65500432B}" destId="{B155F6A9-2104-4629-9D1D-2229963D1AB8}" srcOrd="1" destOrd="0" presId="urn:microsoft.com/office/officeart/2005/8/layout/process4"/>
    <dgm:cxn modelId="{EEE7043F-9BA2-4C6C-9657-A7A77CA1877C}" srcId="{FA870D3B-FB98-42D3-9059-BA9EF260664C}" destId="{7CA7C49C-F160-4BB5-B32E-6E51C111FCEA}" srcOrd="0" destOrd="0" parTransId="{62AE2E55-3889-4077-A236-7A42E814849E}" sibTransId="{2FCFAF43-53C1-45A6-975C-FBF9BD0C0B1D}"/>
    <dgm:cxn modelId="{B2E7A051-4146-4410-BC07-95C2B92FB45F}" srcId="{F7A25BF1-F8A4-4234-887C-85B65500432B}" destId="{B8AA80DD-2D8D-43CC-9EAB-AE932E84A57A}" srcOrd="0" destOrd="0" parTransId="{D7383E53-EB24-4371-AB28-B3130736956F}" sibTransId="{DB1B022C-42E7-4C8F-A9A7-9E367439E2DF}"/>
    <dgm:cxn modelId="{52D799AE-080A-40BD-867E-C5F2F72F5DE4}" type="presOf" srcId="{7CA7C49C-F160-4BB5-B32E-6E51C111FCEA}" destId="{030DEDE9-D4E2-4C2E-8661-0D5A968B9948}" srcOrd="1" destOrd="0" presId="urn:microsoft.com/office/officeart/2005/8/layout/process4"/>
    <dgm:cxn modelId="{55EF6629-737F-4DB8-AB80-F86EA29C98AF}" srcId="{F7A25BF1-F8A4-4234-887C-85B65500432B}" destId="{8859499F-76BC-43ED-B2CC-9E533EB8D203}" srcOrd="1" destOrd="0" parTransId="{048FEC70-B1CE-46B0-AC0C-DF689218BAF7}" sibTransId="{01E5C64A-4246-449C-9CF4-C105165BC423}"/>
    <dgm:cxn modelId="{D5002546-3D80-4EC1-9592-9BFB45C6AB45}" type="presParOf" srcId="{37F7ECA5-DEBF-46C3-875F-E5C5EB8F2951}" destId="{CB58CD8E-C6BC-4FD3-A317-2C4492D4C505}" srcOrd="0" destOrd="0" presId="urn:microsoft.com/office/officeart/2005/8/layout/process4"/>
    <dgm:cxn modelId="{68EFEC1E-81C9-408B-A1FA-6F37B78D618F}" type="presParOf" srcId="{CB58CD8E-C6BC-4FD3-A317-2C4492D4C505}" destId="{C072EBBD-77D6-40FE-8910-BCA89F4302BA}" srcOrd="0" destOrd="0" presId="urn:microsoft.com/office/officeart/2005/8/layout/process4"/>
    <dgm:cxn modelId="{BC76614F-506D-4686-AFC7-3E31550F94C8}" type="presParOf" srcId="{CB58CD8E-C6BC-4FD3-A317-2C4492D4C505}" destId="{E85C67A7-49D7-496B-904C-84DE5FDB50E5}" srcOrd="1" destOrd="0" presId="urn:microsoft.com/office/officeart/2005/8/layout/process4"/>
    <dgm:cxn modelId="{58636D79-504E-49EC-9B39-EA7B829F2840}" type="presParOf" srcId="{CB58CD8E-C6BC-4FD3-A317-2C4492D4C505}" destId="{74F10222-3DA8-443D-9576-BDC2C1F580D7}" srcOrd="2" destOrd="0" presId="urn:microsoft.com/office/officeart/2005/8/layout/process4"/>
    <dgm:cxn modelId="{C1B19FDD-4672-402E-BFB5-E20B7DD7A992}" type="presParOf" srcId="{74F10222-3DA8-443D-9576-BDC2C1F580D7}" destId="{57A37611-8320-4E5A-BAFD-1647DDA32D39}" srcOrd="0" destOrd="0" presId="urn:microsoft.com/office/officeart/2005/8/layout/process4"/>
    <dgm:cxn modelId="{CA0732B1-344A-40AC-9BB4-6D0799657546}" type="presParOf" srcId="{74F10222-3DA8-443D-9576-BDC2C1F580D7}" destId="{B95F0451-FA58-4D7F-96B2-572B0F403F37}" srcOrd="1" destOrd="0" presId="urn:microsoft.com/office/officeart/2005/8/layout/process4"/>
    <dgm:cxn modelId="{EE7E98C8-42EC-415A-ACA4-65E12A00B60D}" type="presParOf" srcId="{74F10222-3DA8-443D-9576-BDC2C1F580D7}" destId="{E5837F9E-B7D9-455D-89ED-D6E11763ACCD}" srcOrd="2" destOrd="0" presId="urn:microsoft.com/office/officeart/2005/8/layout/process4"/>
    <dgm:cxn modelId="{27B5B9F7-4C31-4625-9B57-F12CC8D1C36C}" type="presParOf" srcId="{37F7ECA5-DEBF-46C3-875F-E5C5EB8F2951}" destId="{988A2B3D-4C1C-4420-B8DB-26ADFFF50056}" srcOrd="1" destOrd="0" presId="urn:microsoft.com/office/officeart/2005/8/layout/process4"/>
    <dgm:cxn modelId="{E2F2EAE6-A800-4DFD-A43F-CAB5F97A05AA}" type="presParOf" srcId="{37F7ECA5-DEBF-46C3-875F-E5C5EB8F2951}" destId="{4312C3A1-63CC-4C8B-9D2F-40D8D693F079}" srcOrd="2" destOrd="0" presId="urn:microsoft.com/office/officeart/2005/8/layout/process4"/>
    <dgm:cxn modelId="{9A58FD63-A265-4905-9749-AE3BB9524376}" type="presParOf" srcId="{4312C3A1-63CC-4C8B-9D2F-40D8D693F079}" destId="{4AEE843A-2A60-4F89-8267-A622D9730EDD}" srcOrd="0" destOrd="0" presId="urn:microsoft.com/office/officeart/2005/8/layout/process4"/>
    <dgm:cxn modelId="{DC26CDB1-F5AB-4FCB-BDD0-AFA04535E390}" type="presParOf" srcId="{4312C3A1-63CC-4C8B-9D2F-40D8D693F079}" destId="{B155F6A9-2104-4629-9D1D-2229963D1AB8}" srcOrd="1" destOrd="0" presId="urn:microsoft.com/office/officeart/2005/8/layout/process4"/>
    <dgm:cxn modelId="{0FE5B52B-B07B-44C5-BF87-581C87D30583}" type="presParOf" srcId="{4312C3A1-63CC-4C8B-9D2F-40D8D693F079}" destId="{A9210307-A4FB-42B6-B16B-36CB3C428B59}" srcOrd="2" destOrd="0" presId="urn:microsoft.com/office/officeart/2005/8/layout/process4"/>
    <dgm:cxn modelId="{CF875616-7D48-4BA8-8E7D-0EE7B9FBD506}" type="presParOf" srcId="{A9210307-A4FB-42B6-B16B-36CB3C428B59}" destId="{15CF4E2E-2455-46D1-B612-96804F684B23}" srcOrd="0" destOrd="0" presId="urn:microsoft.com/office/officeart/2005/8/layout/process4"/>
    <dgm:cxn modelId="{1900E617-3EE2-401B-B46A-CB46AA18A353}" type="presParOf" srcId="{A9210307-A4FB-42B6-B16B-36CB3C428B59}" destId="{EE7C95D9-0204-42A4-B17E-BD10D1355EB8}" srcOrd="1" destOrd="0" presId="urn:microsoft.com/office/officeart/2005/8/layout/process4"/>
    <dgm:cxn modelId="{760100D1-618D-4ECA-B579-735F7B44C8F9}" type="presParOf" srcId="{37F7ECA5-DEBF-46C3-875F-E5C5EB8F2951}" destId="{8ED10DF7-B62B-4243-A474-E45201A42533}" srcOrd="3" destOrd="0" presId="urn:microsoft.com/office/officeart/2005/8/layout/process4"/>
    <dgm:cxn modelId="{E5216334-69F1-4F34-8158-A6F21719A18E}" type="presParOf" srcId="{37F7ECA5-DEBF-46C3-875F-E5C5EB8F2951}" destId="{6BB0787E-A0A8-44E6-833F-1303E74AB9C5}" srcOrd="4" destOrd="0" presId="urn:microsoft.com/office/officeart/2005/8/layout/process4"/>
    <dgm:cxn modelId="{43FE0E5E-7CF4-4D04-BCBD-3A952D70A6A0}" type="presParOf" srcId="{6BB0787E-A0A8-44E6-833F-1303E74AB9C5}" destId="{C38E8613-F0CB-43CE-ACEE-851FD104B78C}" srcOrd="0" destOrd="0" presId="urn:microsoft.com/office/officeart/2005/8/layout/process4"/>
    <dgm:cxn modelId="{AA403462-C10B-4E78-BC2D-3EBCA3653BC7}" type="presParOf" srcId="{6BB0787E-A0A8-44E6-833F-1303E74AB9C5}" destId="{030DEDE9-D4E2-4C2E-8661-0D5A968B9948}" srcOrd="1" destOrd="0" presId="urn:microsoft.com/office/officeart/2005/8/layout/process4"/>
    <dgm:cxn modelId="{1794429F-7F5B-4035-98BF-E9DEFFFA2100}" type="presParOf" srcId="{6BB0787E-A0A8-44E6-833F-1303E74AB9C5}" destId="{3FDC4BF3-4E76-4B35-825E-190A9EF648F0}" srcOrd="2" destOrd="0" presId="urn:microsoft.com/office/officeart/2005/8/layout/process4"/>
    <dgm:cxn modelId="{DE88193F-A046-4378-9F24-77B6E68CB5FE}" type="presParOf" srcId="{3FDC4BF3-4E76-4B35-825E-190A9EF648F0}" destId="{B274F380-A44F-4ECF-9379-2B33C1184F29}" srcOrd="0" destOrd="0" presId="urn:microsoft.com/office/officeart/2005/8/layout/process4"/>
    <dgm:cxn modelId="{9A4F6FDB-FAFE-4892-ADB3-413932596078}" type="presParOf" srcId="{3FDC4BF3-4E76-4B35-825E-190A9EF648F0}" destId="{48489525-CE4E-42F5-816C-EE73A312E12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67FF8-2660-4C39-B9B8-02F1D3D6254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B0B7A3-6EA2-49C5-8AD1-B2244418EEFA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sz="1600" dirty="0" smtClean="0"/>
            <a:t>Desenvolupar prototipus funcional que identificarà conjunt de subjectes de test amb l’ús de l’algoritme PCA amb  classificació </a:t>
          </a:r>
          <a:r>
            <a:rPr lang="es-ES" sz="1600" dirty="0" smtClean="0"/>
            <a:t>SVM.</a:t>
          </a:r>
          <a:endParaRPr lang="es-ES" sz="1600" dirty="0"/>
        </a:p>
      </dgm:t>
    </dgm:pt>
    <dgm:pt modelId="{0A749973-F7A5-4D51-916B-92A41BC524E2}" type="parTrans" cxnId="{14495899-B7DB-4A7C-A988-04AD1D66FE49}">
      <dgm:prSet/>
      <dgm:spPr/>
      <dgm:t>
        <a:bodyPr/>
        <a:lstStyle/>
        <a:p>
          <a:endParaRPr lang="es-ES" sz="1600"/>
        </a:p>
      </dgm:t>
    </dgm:pt>
    <dgm:pt modelId="{91C738F9-8678-4BB6-8A95-13A5C493BB3C}" type="sibTrans" cxnId="{14495899-B7DB-4A7C-A988-04AD1D66FE49}">
      <dgm:prSet custT="1"/>
      <dgm:spPr/>
      <dgm:t>
        <a:bodyPr/>
        <a:lstStyle/>
        <a:p>
          <a:endParaRPr lang="es-ES" sz="1600"/>
        </a:p>
      </dgm:t>
    </dgm:pt>
    <dgm:pt modelId="{6F33E986-2920-45F7-9364-28BEC23498E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sz="1600" dirty="0" smtClean="0"/>
            <a:t>Realitzar proves comparatives amb diferents conjunts d’entrenament i millores proposades</a:t>
          </a:r>
          <a:endParaRPr lang="es-ES" sz="1600" dirty="0"/>
        </a:p>
      </dgm:t>
    </dgm:pt>
    <dgm:pt modelId="{08E30025-23FC-470A-837F-02F9054ED364}" type="parTrans" cxnId="{B37F870A-EE7D-4258-832D-510273ECB1F5}">
      <dgm:prSet/>
      <dgm:spPr/>
      <dgm:t>
        <a:bodyPr/>
        <a:lstStyle/>
        <a:p>
          <a:endParaRPr lang="es-ES" sz="1600"/>
        </a:p>
      </dgm:t>
    </dgm:pt>
    <dgm:pt modelId="{740C9FD6-7520-4379-A31A-F44D85495195}" type="sibTrans" cxnId="{B37F870A-EE7D-4258-832D-510273ECB1F5}">
      <dgm:prSet/>
      <dgm:spPr/>
      <dgm:t>
        <a:bodyPr/>
        <a:lstStyle/>
        <a:p>
          <a:endParaRPr lang="es-ES" sz="1600"/>
        </a:p>
      </dgm:t>
    </dgm:pt>
    <dgm:pt modelId="{FFC8F4BF-838A-4B4B-AC34-13C85CB49D8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sz="1600" dirty="0" smtClean="0"/>
            <a:t>Millorar els conjunts d’entrenament mitjançant escalat, equalització i Homografia</a:t>
          </a:r>
        </a:p>
      </dgm:t>
    </dgm:pt>
    <dgm:pt modelId="{3FD95B7B-279B-42F1-B1A8-29AB80CC4598}" type="parTrans" cxnId="{CAD4B6FB-6102-425D-A18D-9A46ED752A4A}">
      <dgm:prSet/>
      <dgm:spPr/>
      <dgm:t>
        <a:bodyPr/>
        <a:lstStyle/>
        <a:p>
          <a:endParaRPr lang="es-ES" sz="1600"/>
        </a:p>
      </dgm:t>
    </dgm:pt>
    <dgm:pt modelId="{01A9C47D-0632-4113-B2FC-565CCCE39853}" type="sibTrans" cxnId="{CAD4B6FB-6102-425D-A18D-9A46ED752A4A}">
      <dgm:prSet custT="1"/>
      <dgm:spPr/>
      <dgm:t>
        <a:bodyPr/>
        <a:lstStyle/>
        <a:p>
          <a:endParaRPr lang="es-ES" sz="1600"/>
        </a:p>
      </dgm:t>
    </dgm:pt>
    <dgm:pt modelId="{F359225D-74E3-4EC5-9124-E97F5C78697E}" type="pres">
      <dgm:prSet presAssocID="{F0167FF8-2660-4C39-B9B8-02F1D3D6254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B0C054-A58E-4CF6-8355-6263CDEEA486}" type="pres">
      <dgm:prSet presAssocID="{F0167FF8-2660-4C39-B9B8-02F1D3D6254B}" presName="dummyMaxCanvas" presStyleCnt="0">
        <dgm:presLayoutVars/>
      </dgm:prSet>
      <dgm:spPr/>
    </dgm:pt>
    <dgm:pt modelId="{0269673C-7548-414A-9D3A-C593602A6893}" type="pres">
      <dgm:prSet presAssocID="{F0167FF8-2660-4C39-B9B8-02F1D3D6254B}" presName="ThreeNodes_1" presStyleLbl="node1" presStyleIdx="0" presStyleCnt="3" custScaleX="105674" custLinFactY="-53560" custLinFactNeighborX="-48639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1B4080-AAA4-4B0B-AC6D-CD237E19D1D9}" type="pres">
      <dgm:prSet presAssocID="{F0167FF8-2660-4C39-B9B8-02F1D3D6254B}" presName="ThreeNodes_2" presStyleLbl="node1" presStyleIdx="1" presStyleCnt="3" custScaleX="104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D7E77A-2422-463B-83D2-FFC8B4D9BBA2}" type="pres">
      <dgm:prSet presAssocID="{F0167FF8-2660-4C39-B9B8-02F1D3D6254B}" presName="ThreeNodes_3" presStyleLbl="node1" presStyleIdx="2" presStyleCnt="3" custScaleX="1036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2B6A4-1243-41EF-9183-A94F2EBDAD73}" type="pres">
      <dgm:prSet presAssocID="{F0167FF8-2660-4C39-B9B8-02F1D3D6254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9B83CF-1BF0-4D3B-B34D-0A40F9F5183E}" type="pres">
      <dgm:prSet presAssocID="{F0167FF8-2660-4C39-B9B8-02F1D3D6254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F9683-A05F-4E40-80D4-9EF7539861CF}" type="pres">
      <dgm:prSet presAssocID="{F0167FF8-2660-4C39-B9B8-02F1D3D6254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7C16AE-F388-42C9-83BF-DC29ABDEF33F}" type="pres">
      <dgm:prSet presAssocID="{F0167FF8-2660-4C39-B9B8-02F1D3D6254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240D3F-223F-4F6F-B817-12265217855A}" type="pres">
      <dgm:prSet presAssocID="{F0167FF8-2660-4C39-B9B8-02F1D3D6254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725E7C-621C-42F6-B93C-111B8C6C9FD0}" type="presOf" srcId="{C2B0B7A3-6EA2-49C5-8AD1-B2244418EEFA}" destId="{093F9683-A05F-4E40-80D4-9EF7539861CF}" srcOrd="1" destOrd="0" presId="urn:microsoft.com/office/officeart/2005/8/layout/vProcess5"/>
    <dgm:cxn modelId="{14495899-B7DB-4A7C-A988-04AD1D66FE49}" srcId="{F0167FF8-2660-4C39-B9B8-02F1D3D6254B}" destId="{C2B0B7A3-6EA2-49C5-8AD1-B2244418EEFA}" srcOrd="0" destOrd="0" parTransId="{0A749973-F7A5-4D51-916B-92A41BC524E2}" sibTransId="{91C738F9-8678-4BB6-8A95-13A5C493BB3C}"/>
    <dgm:cxn modelId="{830A4F1D-91F7-417C-AA1E-21A28046270B}" type="presOf" srcId="{6F33E986-2920-45F7-9364-28BEC23498EF}" destId="{C2240D3F-223F-4F6F-B817-12265217855A}" srcOrd="1" destOrd="0" presId="urn:microsoft.com/office/officeart/2005/8/layout/vProcess5"/>
    <dgm:cxn modelId="{EEB2C2A0-E111-4702-9F32-7935BE37A7A8}" type="presOf" srcId="{F0167FF8-2660-4C39-B9B8-02F1D3D6254B}" destId="{F359225D-74E3-4EC5-9124-E97F5C78697E}" srcOrd="0" destOrd="0" presId="urn:microsoft.com/office/officeart/2005/8/layout/vProcess5"/>
    <dgm:cxn modelId="{42E22E68-40F3-423E-8975-D2482C699FA8}" type="presOf" srcId="{FFC8F4BF-838A-4B4B-AC34-13C85CB49D85}" destId="{701B4080-AAA4-4B0B-AC6D-CD237E19D1D9}" srcOrd="0" destOrd="0" presId="urn:microsoft.com/office/officeart/2005/8/layout/vProcess5"/>
    <dgm:cxn modelId="{6B507DEE-00C7-4727-821B-F0346E101983}" type="presOf" srcId="{C2B0B7A3-6EA2-49C5-8AD1-B2244418EEFA}" destId="{0269673C-7548-414A-9D3A-C593602A6893}" srcOrd="0" destOrd="0" presId="urn:microsoft.com/office/officeart/2005/8/layout/vProcess5"/>
    <dgm:cxn modelId="{CAD4B6FB-6102-425D-A18D-9A46ED752A4A}" srcId="{F0167FF8-2660-4C39-B9B8-02F1D3D6254B}" destId="{FFC8F4BF-838A-4B4B-AC34-13C85CB49D85}" srcOrd="1" destOrd="0" parTransId="{3FD95B7B-279B-42F1-B1A8-29AB80CC4598}" sibTransId="{01A9C47D-0632-4113-B2FC-565CCCE39853}"/>
    <dgm:cxn modelId="{E883E632-54FB-4E01-A4C5-5BF835E6D856}" type="presOf" srcId="{6F33E986-2920-45F7-9364-28BEC23498EF}" destId="{C6D7E77A-2422-463B-83D2-FFC8B4D9BBA2}" srcOrd="0" destOrd="0" presId="urn:microsoft.com/office/officeart/2005/8/layout/vProcess5"/>
    <dgm:cxn modelId="{B37F870A-EE7D-4258-832D-510273ECB1F5}" srcId="{F0167FF8-2660-4C39-B9B8-02F1D3D6254B}" destId="{6F33E986-2920-45F7-9364-28BEC23498EF}" srcOrd="2" destOrd="0" parTransId="{08E30025-23FC-470A-837F-02F9054ED364}" sibTransId="{740C9FD6-7520-4379-A31A-F44D85495195}"/>
    <dgm:cxn modelId="{2FD5B768-FDEA-46A6-8A62-9512730DAA9A}" type="presOf" srcId="{FFC8F4BF-838A-4B4B-AC34-13C85CB49D85}" destId="{EA7C16AE-F388-42C9-83BF-DC29ABDEF33F}" srcOrd="1" destOrd="0" presId="urn:microsoft.com/office/officeart/2005/8/layout/vProcess5"/>
    <dgm:cxn modelId="{06CADF9B-3372-45BB-8610-6737929A4BDB}" type="presOf" srcId="{91C738F9-8678-4BB6-8A95-13A5C493BB3C}" destId="{0822B6A4-1243-41EF-9183-A94F2EBDAD73}" srcOrd="0" destOrd="0" presId="urn:microsoft.com/office/officeart/2005/8/layout/vProcess5"/>
    <dgm:cxn modelId="{84EE8A2A-1982-4EBA-BA34-A6E7717786A7}" type="presOf" srcId="{01A9C47D-0632-4113-B2FC-565CCCE39853}" destId="{019B83CF-1BF0-4D3B-B34D-0A40F9F5183E}" srcOrd="0" destOrd="0" presId="urn:microsoft.com/office/officeart/2005/8/layout/vProcess5"/>
    <dgm:cxn modelId="{9F1811BA-D1E2-4014-B522-0F7BF66B07EA}" type="presParOf" srcId="{F359225D-74E3-4EC5-9124-E97F5C78697E}" destId="{ABB0C054-A58E-4CF6-8355-6263CDEEA486}" srcOrd="0" destOrd="0" presId="urn:microsoft.com/office/officeart/2005/8/layout/vProcess5"/>
    <dgm:cxn modelId="{2A1FCBE3-7695-44B5-8169-8A406C67FCA1}" type="presParOf" srcId="{F359225D-74E3-4EC5-9124-E97F5C78697E}" destId="{0269673C-7548-414A-9D3A-C593602A6893}" srcOrd="1" destOrd="0" presId="urn:microsoft.com/office/officeart/2005/8/layout/vProcess5"/>
    <dgm:cxn modelId="{7E6D585E-68B6-465E-BCAA-988A1F34C003}" type="presParOf" srcId="{F359225D-74E3-4EC5-9124-E97F5C78697E}" destId="{701B4080-AAA4-4B0B-AC6D-CD237E19D1D9}" srcOrd="2" destOrd="0" presId="urn:microsoft.com/office/officeart/2005/8/layout/vProcess5"/>
    <dgm:cxn modelId="{1D6B1D59-A7CB-4DE1-AC20-67936F6EC685}" type="presParOf" srcId="{F359225D-74E3-4EC5-9124-E97F5C78697E}" destId="{C6D7E77A-2422-463B-83D2-FFC8B4D9BBA2}" srcOrd="3" destOrd="0" presId="urn:microsoft.com/office/officeart/2005/8/layout/vProcess5"/>
    <dgm:cxn modelId="{82E3E038-B6FE-4E24-B73A-D85E483A463C}" type="presParOf" srcId="{F359225D-74E3-4EC5-9124-E97F5C78697E}" destId="{0822B6A4-1243-41EF-9183-A94F2EBDAD73}" srcOrd="4" destOrd="0" presId="urn:microsoft.com/office/officeart/2005/8/layout/vProcess5"/>
    <dgm:cxn modelId="{60350380-4044-40CA-A517-41D70BA34BFA}" type="presParOf" srcId="{F359225D-74E3-4EC5-9124-E97F5C78697E}" destId="{019B83CF-1BF0-4D3B-B34D-0A40F9F5183E}" srcOrd="5" destOrd="0" presId="urn:microsoft.com/office/officeart/2005/8/layout/vProcess5"/>
    <dgm:cxn modelId="{66BB4B5D-28CB-46D2-B555-EF7190027413}" type="presParOf" srcId="{F359225D-74E3-4EC5-9124-E97F5C78697E}" destId="{093F9683-A05F-4E40-80D4-9EF7539861CF}" srcOrd="6" destOrd="0" presId="urn:microsoft.com/office/officeart/2005/8/layout/vProcess5"/>
    <dgm:cxn modelId="{8C63851B-13D5-4AAA-9D82-DE772F27DE24}" type="presParOf" srcId="{F359225D-74E3-4EC5-9124-E97F5C78697E}" destId="{EA7C16AE-F388-42C9-83BF-DC29ABDEF33F}" srcOrd="7" destOrd="0" presId="urn:microsoft.com/office/officeart/2005/8/layout/vProcess5"/>
    <dgm:cxn modelId="{7A0D380D-DED6-4C53-9931-71ACAAB661F6}" type="presParOf" srcId="{F359225D-74E3-4EC5-9124-E97F5C78697E}" destId="{C2240D3F-223F-4F6F-B817-12265217855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52477E-69F2-481C-8FDF-127C4264E952}" type="doc">
      <dgm:prSet loTypeId="urn:microsoft.com/office/officeart/2005/8/layout/venn1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35193F-4195-4619-B916-D28EACCC02D7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Microsoft SDK-Kinect</a:t>
          </a:r>
          <a:endParaRPr lang="es-ES" dirty="0"/>
        </a:p>
      </dgm:t>
    </dgm:pt>
    <dgm:pt modelId="{76B60840-D9DF-438D-83FC-77FA49007B10}" type="parTrans" cxnId="{517EEA86-2A72-4D47-9611-97911F94B3E5}">
      <dgm:prSet/>
      <dgm:spPr/>
      <dgm:t>
        <a:bodyPr/>
        <a:lstStyle/>
        <a:p>
          <a:endParaRPr lang="es-ES"/>
        </a:p>
      </dgm:t>
    </dgm:pt>
    <dgm:pt modelId="{B61BF685-A00D-4267-85B4-5191617E8016}" type="sibTrans" cxnId="{517EEA86-2A72-4D47-9611-97911F94B3E5}">
      <dgm:prSet/>
      <dgm:spPr/>
      <dgm:t>
        <a:bodyPr/>
        <a:lstStyle/>
        <a:p>
          <a:endParaRPr lang="es-ES"/>
        </a:p>
      </dgm:t>
    </dgm:pt>
    <dgm:pt modelId="{797497CC-2058-42F1-892E-2626AB6AB0AA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PCL</a:t>
          </a:r>
          <a:endParaRPr lang="es-ES" dirty="0"/>
        </a:p>
      </dgm:t>
    </dgm:pt>
    <dgm:pt modelId="{7B602349-DE84-4451-91D3-52A0B0816191}" type="parTrans" cxnId="{36FC2274-97DF-4A50-BDC9-0EAEB24C2257}">
      <dgm:prSet/>
      <dgm:spPr/>
      <dgm:t>
        <a:bodyPr/>
        <a:lstStyle/>
        <a:p>
          <a:endParaRPr lang="es-ES"/>
        </a:p>
      </dgm:t>
    </dgm:pt>
    <dgm:pt modelId="{3AF8A58B-6E62-4C97-92AB-7F1CFF8CEF02}" type="sibTrans" cxnId="{36FC2274-97DF-4A50-BDC9-0EAEB24C2257}">
      <dgm:prSet/>
      <dgm:spPr/>
      <dgm:t>
        <a:bodyPr/>
        <a:lstStyle/>
        <a:p>
          <a:endParaRPr lang="es-ES"/>
        </a:p>
      </dgm:t>
    </dgm:pt>
    <dgm:pt modelId="{543DB8FD-2E48-4ABF-A522-8BFCA5227F92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OpenNI</a:t>
          </a:r>
          <a:endParaRPr lang="es-ES" dirty="0"/>
        </a:p>
      </dgm:t>
    </dgm:pt>
    <dgm:pt modelId="{D85EC17E-0999-4774-97CB-690B940C0B0B}" type="parTrans" cxnId="{B02BAB09-DC8F-4A3E-9ABD-B3FA086C56F5}">
      <dgm:prSet/>
      <dgm:spPr/>
      <dgm:t>
        <a:bodyPr/>
        <a:lstStyle/>
        <a:p>
          <a:endParaRPr lang="es-ES"/>
        </a:p>
      </dgm:t>
    </dgm:pt>
    <dgm:pt modelId="{9C5FA76C-B0E1-4CBC-B9F5-F6057CF757AF}" type="sibTrans" cxnId="{B02BAB09-DC8F-4A3E-9ABD-B3FA086C56F5}">
      <dgm:prSet/>
      <dgm:spPr/>
      <dgm:t>
        <a:bodyPr/>
        <a:lstStyle/>
        <a:p>
          <a:endParaRPr lang="es-ES"/>
        </a:p>
      </dgm:t>
    </dgm:pt>
    <dgm:pt modelId="{B1DAD974-07DC-4CB9-BDF7-39CB2789C6C5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mtClean="0"/>
            <a:t>OpenCV</a:t>
          </a:r>
          <a:endParaRPr lang="es-ES" dirty="0"/>
        </a:p>
      </dgm:t>
    </dgm:pt>
    <dgm:pt modelId="{44A60B3F-1BAF-4DE0-A605-85473BE3B5C5}" type="parTrans" cxnId="{4933DAE3-201C-41B6-82F1-30B17B08875A}">
      <dgm:prSet/>
      <dgm:spPr/>
      <dgm:t>
        <a:bodyPr/>
        <a:lstStyle/>
        <a:p>
          <a:endParaRPr lang="es-ES"/>
        </a:p>
      </dgm:t>
    </dgm:pt>
    <dgm:pt modelId="{73686353-6A06-46D6-9130-718885A669E1}" type="sibTrans" cxnId="{4933DAE3-201C-41B6-82F1-30B17B08875A}">
      <dgm:prSet/>
      <dgm:spPr/>
      <dgm:t>
        <a:bodyPr/>
        <a:lstStyle/>
        <a:p>
          <a:endParaRPr lang="es-ES"/>
        </a:p>
      </dgm:t>
    </dgm:pt>
    <dgm:pt modelId="{14D255ED-FDB2-4597-ADFC-C75969BCF93B}" type="pres">
      <dgm:prSet presAssocID="{4452477E-69F2-481C-8FDF-127C4264E95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BF470B-FD34-428F-A871-563492677B8A}" type="pres">
      <dgm:prSet presAssocID="{A235193F-4195-4619-B916-D28EACCC02D7}" presName="circ1" presStyleLbl="vennNode1" presStyleIdx="0" presStyleCnt="4"/>
      <dgm:spPr/>
      <dgm:t>
        <a:bodyPr/>
        <a:lstStyle/>
        <a:p>
          <a:endParaRPr lang="es-ES"/>
        </a:p>
      </dgm:t>
    </dgm:pt>
    <dgm:pt modelId="{44C78271-9EC9-4E34-A1BD-FB551DADC677}" type="pres">
      <dgm:prSet presAssocID="{A235193F-4195-4619-B916-D28EACCC02D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3B8E54-37AC-4DE0-9FA4-9BB3E1B20BDA}" type="pres">
      <dgm:prSet presAssocID="{797497CC-2058-42F1-892E-2626AB6AB0AA}" presName="circ2" presStyleLbl="vennNode1" presStyleIdx="1" presStyleCnt="4" custLinFactNeighborX="-1454" custLinFactNeighborY="-1282"/>
      <dgm:spPr/>
      <dgm:t>
        <a:bodyPr/>
        <a:lstStyle/>
        <a:p>
          <a:endParaRPr lang="es-ES"/>
        </a:p>
      </dgm:t>
    </dgm:pt>
    <dgm:pt modelId="{23DD6BE1-0F35-4A93-89F5-847082CABABC}" type="pres">
      <dgm:prSet presAssocID="{797497CC-2058-42F1-892E-2626AB6AB0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B831CE-9DF5-4BF0-8350-4E2ECD0B2E81}" type="pres">
      <dgm:prSet presAssocID="{543DB8FD-2E48-4ABF-A522-8BFCA5227F92}" presName="circ3" presStyleLbl="vennNode1" presStyleIdx="2" presStyleCnt="4" custLinFactNeighborX="-1070" custLinFactNeighborY="14"/>
      <dgm:spPr/>
      <dgm:t>
        <a:bodyPr/>
        <a:lstStyle/>
        <a:p>
          <a:endParaRPr lang="es-ES"/>
        </a:p>
      </dgm:t>
    </dgm:pt>
    <dgm:pt modelId="{A518CE12-CCE1-4B76-8E8E-C6DAA8D8EF09}" type="pres">
      <dgm:prSet presAssocID="{543DB8FD-2E48-4ABF-A522-8BFCA5227F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2073AC-5C8C-4A94-9A9E-2A0112CCFD25}" type="pres">
      <dgm:prSet presAssocID="{B1DAD974-07DC-4CB9-BDF7-39CB2789C6C5}" presName="circ4" presStyleLbl="vennNode1" presStyleIdx="3" presStyleCnt="4"/>
      <dgm:spPr/>
      <dgm:t>
        <a:bodyPr/>
        <a:lstStyle/>
        <a:p>
          <a:endParaRPr lang="es-ES"/>
        </a:p>
      </dgm:t>
    </dgm:pt>
    <dgm:pt modelId="{8FEE0573-D6AB-43B6-8A11-3AA06D55EEF0}" type="pres">
      <dgm:prSet presAssocID="{B1DAD974-07DC-4CB9-BDF7-39CB2789C6C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A6EA4F-2D3A-4038-8EA6-55E386373E7C}" type="presOf" srcId="{A235193F-4195-4619-B916-D28EACCC02D7}" destId="{37BF470B-FD34-428F-A871-563492677B8A}" srcOrd="0" destOrd="0" presId="urn:microsoft.com/office/officeart/2005/8/layout/venn1"/>
    <dgm:cxn modelId="{93EA3B61-3B88-4572-97D6-806BDC11C5F8}" type="presOf" srcId="{543DB8FD-2E48-4ABF-A522-8BFCA5227F92}" destId="{A518CE12-CCE1-4B76-8E8E-C6DAA8D8EF09}" srcOrd="1" destOrd="0" presId="urn:microsoft.com/office/officeart/2005/8/layout/venn1"/>
    <dgm:cxn modelId="{B02BAB09-DC8F-4A3E-9ABD-B3FA086C56F5}" srcId="{4452477E-69F2-481C-8FDF-127C4264E952}" destId="{543DB8FD-2E48-4ABF-A522-8BFCA5227F92}" srcOrd="2" destOrd="0" parTransId="{D85EC17E-0999-4774-97CB-690B940C0B0B}" sibTransId="{9C5FA76C-B0E1-4CBC-B9F5-F6057CF757AF}"/>
    <dgm:cxn modelId="{3C74A782-9A61-4D54-AD70-263F53127CB2}" type="presOf" srcId="{B1DAD974-07DC-4CB9-BDF7-39CB2789C6C5}" destId="{8FEE0573-D6AB-43B6-8A11-3AA06D55EEF0}" srcOrd="1" destOrd="0" presId="urn:microsoft.com/office/officeart/2005/8/layout/venn1"/>
    <dgm:cxn modelId="{88860215-FB05-4878-96B3-2D0A00AB3028}" type="presOf" srcId="{B1DAD974-07DC-4CB9-BDF7-39CB2789C6C5}" destId="{732073AC-5C8C-4A94-9A9E-2A0112CCFD25}" srcOrd="0" destOrd="0" presId="urn:microsoft.com/office/officeart/2005/8/layout/venn1"/>
    <dgm:cxn modelId="{C9228C6E-6B05-4F3A-813B-2266E7321545}" type="presOf" srcId="{4452477E-69F2-481C-8FDF-127C4264E952}" destId="{14D255ED-FDB2-4597-ADFC-C75969BCF93B}" srcOrd="0" destOrd="0" presId="urn:microsoft.com/office/officeart/2005/8/layout/venn1"/>
    <dgm:cxn modelId="{30717D22-B1CB-4AA3-8D8D-834B4B7CCB74}" type="presOf" srcId="{A235193F-4195-4619-B916-D28EACCC02D7}" destId="{44C78271-9EC9-4E34-A1BD-FB551DADC677}" srcOrd="1" destOrd="0" presId="urn:microsoft.com/office/officeart/2005/8/layout/venn1"/>
    <dgm:cxn modelId="{BAD78B86-24B8-475F-91F5-7E1283D448FD}" type="presOf" srcId="{543DB8FD-2E48-4ABF-A522-8BFCA5227F92}" destId="{D6B831CE-9DF5-4BF0-8350-4E2ECD0B2E81}" srcOrd="0" destOrd="0" presId="urn:microsoft.com/office/officeart/2005/8/layout/venn1"/>
    <dgm:cxn modelId="{36FC2274-97DF-4A50-BDC9-0EAEB24C2257}" srcId="{4452477E-69F2-481C-8FDF-127C4264E952}" destId="{797497CC-2058-42F1-892E-2626AB6AB0AA}" srcOrd="1" destOrd="0" parTransId="{7B602349-DE84-4451-91D3-52A0B0816191}" sibTransId="{3AF8A58B-6E62-4C97-92AB-7F1CFF8CEF02}"/>
    <dgm:cxn modelId="{A8435B08-C48E-4ECC-8524-311A37C9FA4D}" type="presOf" srcId="{797497CC-2058-42F1-892E-2626AB6AB0AA}" destId="{23DD6BE1-0F35-4A93-89F5-847082CABABC}" srcOrd="1" destOrd="0" presId="urn:microsoft.com/office/officeart/2005/8/layout/venn1"/>
    <dgm:cxn modelId="{517EEA86-2A72-4D47-9611-97911F94B3E5}" srcId="{4452477E-69F2-481C-8FDF-127C4264E952}" destId="{A235193F-4195-4619-B916-D28EACCC02D7}" srcOrd="0" destOrd="0" parTransId="{76B60840-D9DF-438D-83FC-77FA49007B10}" sibTransId="{B61BF685-A00D-4267-85B4-5191617E8016}"/>
    <dgm:cxn modelId="{F2C5A0E1-B709-4C2D-B7C8-6DD640625C9F}" type="presOf" srcId="{797497CC-2058-42F1-892E-2626AB6AB0AA}" destId="{B03B8E54-37AC-4DE0-9FA4-9BB3E1B20BDA}" srcOrd="0" destOrd="0" presId="urn:microsoft.com/office/officeart/2005/8/layout/venn1"/>
    <dgm:cxn modelId="{4933DAE3-201C-41B6-82F1-30B17B08875A}" srcId="{4452477E-69F2-481C-8FDF-127C4264E952}" destId="{B1DAD974-07DC-4CB9-BDF7-39CB2789C6C5}" srcOrd="3" destOrd="0" parTransId="{44A60B3F-1BAF-4DE0-A605-85473BE3B5C5}" sibTransId="{73686353-6A06-46D6-9130-718885A669E1}"/>
    <dgm:cxn modelId="{5EA6A196-5F1F-4EDB-B619-763E1CB2171C}" type="presParOf" srcId="{14D255ED-FDB2-4597-ADFC-C75969BCF93B}" destId="{37BF470B-FD34-428F-A871-563492677B8A}" srcOrd="0" destOrd="0" presId="urn:microsoft.com/office/officeart/2005/8/layout/venn1"/>
    <dgm:cxn modelId="{6CD05CCC-DB21-4ED0-ADF6-C656F3E641FC}" type="presParOf" srcId="{14D255ED-FDB2-4597-ADFC-C75969BCF93B}" destId="{44C78271-9EC9-4E34-A1BD-FB551DADC677}" srcOrd="1" destOrd="0" presId="urn:microsoft.com/office/officeart/2005/8/layout/venn1"/>
    <dgm:cxn modelId="{2427F25F-5695-4511-B1AE-A6D965B33FF4}" type="presParOf" srcId="{14D255ED-FDB2-4597-ADFC-C75969BCF93B}" destId="{B03B8E54-37AC-4DE0-9FA4-9BB3E1B20BDA}" srcOrd="2" destOrd="0" presId="urn:microsoft.com/office/officeart/2005/8/layout/venn1"/>
    <dgm:cxn modelId="{4EAA7553-6751-44C0-B0E4-4A87055CEA30}" type="presParOf" srcId="{14D255ED-FDB2-4597-ADFC-C75969BCF93B}" destId="{23DD6BE1-0F35-4A93-89F5-847082CABABC}" srcOrd="3" destOrd="0" presId="urn:microsoft.com/office/officeart/2005/8/layout/venn1"/>
    <dgm:cxn modelId="{247CC4F4-22FF-4F21-A762-C21A7B2D735D}" type="presParOf" srcId="{14D255ED-FDB2-4597-ADFC-C75969BCF93B}" destId="{D6B831CE-9DF5-4BF0-8350-4E2ECD0B2E81}" srcOrd="4" destOrd="0" presId="urn:microsoft.com/office/officeart/2005/8/layout/venn1"/>
    <dgm:cxn modelId="{0BCC2985-0788-4EF1-AEC0-4A45F8509E61}" type="presParOf" srcId="{14D255ED-FDB2-4597-ADFC-C75969BCF93B}" destId="{A518CE12-CCE1-4B76-8E8E-C6DAA8D8EF09}" srcOrd="5" destOrd="0" presId="urn:microsoft.com/office/officeart/2005/8/layout/venn1"/>
    <dgm:cxn modelId="{2974C92C-086A-4AE9-BE53-BD4E14570526}" type="presParOf" srcId="{14D255ED-FDB2-4597-ADFC-C75969BCF93B}" destId="{732073AC-5C8C-4A94-9A9E-2A0112CCFD25}" srcOrd="6" destOrd="0" presId="urn:microsoft.com/office/officeart/2005/8/layout/venn1"/>
    <dgm:cxn modelId="{ED85D21D-18EC-41D9-9CF3-DA70294EF1BB}" type="presParOf" srcId="{14D255ED-FDB2-4597-ADFC-C75969BCF93B}" destId="{8FEE0573-D6AB-43B6-8A11-3AA06D55EEF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1283C-F796-47A7-AC1F-B7550C31CC2A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ABDD901C-59FA-45FC-8068-9F955C6E502D}">
      <dgm:prSet phldrT="[Texto]" custT="1"/>
      <dgm:spPr/>
      <dgm:t>
        <a:bodyPr/>
        <a:lstStyle/>
        <a:p>
          <a:r>
            <a:rPr lang="ca-ES" sz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Captura d’informació</a:t>
          </a:r>
          <a:endParaRPr lang="ca-ES" sz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6232BB-5FB7-442B-9340-5467CAECFD09}" type="parTrans" cxnId="{504910D7-3C18-464D-AF67-81110BF19B84}">
      <dgm:prSet/>
      <dgm:spPr/>
      <dgm:t>
        <a:bodyPr/>
        <a:lstStyle/>
        <a:p>
          <a:endParaRPr lang="ca-ES" noProof="0"/>
        </a:p>
      </dgm:t>
    </dgm:pt>
    <dgm:pt modelId="{B8E5FDA5-F8ED-474F-AB2E-ECA4E4E3CAD6}" type="sibTrans" cxnId="{504910D7-3C18-464D-AF67-81110BF19B84}">
      <dgm:prSet/>
      <dgm:spPr/>
      <dgm:t>
        <a:bodyPr/>
        <a:lstStyle/>
        <a:p>
          <a:endParaRPr lang="ca-ES" noProof="0"/>
        </a:p>
      </dgm:t>
    </dgm:pt>
    <dgm:pt modelId="{8BC24D1D-2F95-4BE4-8467-5B4082495890}">
      <dgm:prSet phldrT="[Texto]" custT="1"/>
      <dgm:spPr/>
      <dgm:t>
        <a:bodyPr/>
        <a:lstStyle/>
        <a:p>
          <a:r>
            <a:rPr lang="ca-ES" sz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Segmentació i detecció d’usuari</a:t>
          </a:r>
          <a:endParaRPr lang="ca-ES" sz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9E636D-8B7B-45EB-AFC3-8644F6C9E8D4}" type="parTrans" cxnId="{221D79AF-C137-41D3-8A93-0ED769449A17}">
      <dgm:prSet/>
      <dgm:spPr/>
      <dgm:t>
        <a:bodyPr/>
        <a:lstStyle/>
        <a:p>
          <a:endParaRPr lang="ca-ES" noProof="0"/>
        </a:p>
      </dgm:t>
    </dgm:pt>
    <dgm:pt modelId="{9DDDDD97-D54E-4FAD-B295-380124E6E89D}" type="sibTrans" cxnId="{221D79AF-C137-41D3-8A93-0ED769449A17}">
      <dgm:prSet/>
      <dgm:spPr/>
      <dgm:t>
        <a:bodyPr/>
        <a:lstStyle/>
        <a:p>
          <a:endParaRPr lang="ca-ES" noProof="0"/>
        </a:p>
      </dgm:t>
    </dgm:pt>
    <dgm:pt modelId="{3A5620CF-F7B0-44E5-95D5-089F5BEB684F}">
      <dgm:prSet phldrT="[Texto]" custT="1"/>
      <dgm:spPr/>
      <dgm:t>
        <a:bodyPr/>
        <a:lstStyle/>
        <a:p>
          <a:r>
            <a:rPr lang="ca-ES" sz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Detecció facial</a:t>
          </a:r>
          <a:endParaRPr lang="ca-ES" sz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62C427-5615-4395-A960-BC74B07AC4E4}" type="parTrans" cxnId="{8BBF06B9-5065-40BF-9308-F6B480A9EA49}">
      <dgm:prSet/>
      <dgm:spPr/>
      <dgm:t>
        <a:bodyPr/>
        <a:lstStyle/>
        <a:p>
          <a:endParaRPr lang="ca-ES" noProof="0"/>
        </a:p>
      </dgm:t>
    </dgm:pt>
    <dgm:pt modelId="{23A3EDF8-8656-4CEC-8214-DF810F598099}" type="sibTrans" cxnId="{8BBF06B9-5065-40BF-9308-F6B480A9EA49}">
      <dgm:prSet/>
      <dgm:spPr/>
      <dgm:t>
        <a:bodyPr/>
        <a:lstStyle/>
        <a:p>
          <a:endParaRPr lang="ca-ES" noProof="0"/>
        </a:p>
      </dgm:t>
    </dgm:pt>
    <dgm:pt modelId="{60570514-2379-40D6-9024-6164C9F16FF7}">
      <dgm:prSet phldrT="[Texto]" custT="1"/>
      <dgm:spPr/>
      <dgm:t>
        <a:bodyPr/>
        <a:lstStyle/>
        <a:p>
          <a:r>
            <a:rPr lang="ca-ES" sz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Extracció característiques</a:t>
          </a:r>
          <a:endParaRPr lang="ca-ES" sz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459768-BB49-4509-8E93-40C2AAC27273}" type="parTrans" cxnId="{6D487567-12A9-4F33-A3D7-ABBA62CF93AB}">
      <dgm:prSet/>
      <dgm:spPr/>
      <dgm:t>
        <a:bodyPr/>
        <a:lstStyle/>
        <a:p>
          <a:endParaRPr lang="ca-ES" noProof="0"/>
        </a:p>
      </dgm:t>
    </dgm:pt>
    <dgm:pt modelId="{24760028-628A-4E39-93D3-5A85F0FD33F9}" type="sibTrans" cxnId="{6D487567-12A9-4F33-A3D7-ABBA62CF93AB}">
      <dgm:prSet/>
      <dgm:spPr/>
      <dgm:t>
        <a:bodyPr/>
        <a:lstStyle/>
        <a:p>
          <a:endParaRPr lang="ca-ES" noProof="0"/>
        </a:p>
      </dgm:t>
    </dgm:pt>
    <dgm:pt modelId="{89A3FF04-A4B9-4BBD-889B-C6A060555341}">
      <dgm:prSet phldrT="[Texto]" custT="1"/>
      <dgm:spPr/>
      <dgm:t>
        <a:bodyPr/>
        <a:lstStyle/>
        <a:p>
          <a:r>
            <a:rPr lang="ca-ES" sz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Reconeixement </a:t>
          </a:r>
          <a:endParaRPr lang="ca-ES" sz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52585-3D17-4F88-B67B-3E4F015C2747}" type="parTrans" cxnId="{60C9DD2E-A249-46F4-90D2-3673DD449ED4}">
      <dgm:prSet/>
      <dgm:spPr/>
      <dgm:t>
        <a:bodyPr/>
        <a:lstStyle/>
        <a:p>
          <a:endParaRPr lang="ca-ES" noProof="0"/>
        </a:p>
      </dgm:t>
    </dgm:pt>
    <dgm:pt modelId="{B60DF304-655A-40D4-96AF-263EC1E3F8EF}" type="sibTrans" cxnId="{60C9DD2E-A249-46F4-90D2-3673DD449ED4}">
      <dgm:prSet/>
      <dgm:spPr/>
      <dgm:t>
        <a:bodyPr/>
        <a:lstStyle/>
        <a:p>
          <a:endParaRPr lang="ca-ES" noProof="0"/>
        </a:p>
      </dgm:t>
    </dgm:pt>
    <dgm:pt modelId="{C81F1C15-C74D-4997-A4CF-434416809C13}">
      <dgm:prSet phldrT="[Texto]"/>
      <dgm:spPr/>
      <dgm:t>
        <a:bodyPr/>
        <a:lstStyle/>
        <a:p>
          <a:endParaRPr lang="es-ES"/>
        </a:p>
      </dgm:t>
    </dgm:pt>
    <dgm:pt modelId="{6422545E-48FE-4104-AF30-2CC3F858A479}" type="parTrans" cxnId="{A266C75B-145A-4939-9C5C-BF41EA3E345B}">
      <dgm:prSet/>
      <dgm:spPr/>
      <dgm:t>
        <a:bodyPr/>
        <a:lstStyle/>
        <a:p>
          <a:endParaRPr lang="ca-ES" noProof="0"/>
        </a:p>
      </dgm:t>
    </dgm:pt>
    <dgm:pt modelId="{67B500BE-EB47-4980-9C2A-18E0EF0FC29E}" type="sibTrans" cxnId="{A266C75B-145A-4939-9C5C-BF41EA3E345B}">
      <dgm:prSet/>
      <dgm:spPr/>
      <dgm:t>
        <a:bodyPr/>
        <a:lstStyle/>
        <a:p>
          <a:endParaRPr lang="ca-ES" noProof="0"/>
        </a:p>
      </dgm:t>
    </dgm:pt>
    <dgm:pt modelId="{54137E3F-3CB1-469B-B285-BD1DA919B1E3}">
      <dgm:prSet phldrT="[Texto]"/>
      <dgm:spPr/>
      <dgm:t>
        <a:bodyPr/>
        <a:lstStyle/>
        <a:p>
          <a:endParaRPr lang="ca-ES" noProof="0" dirty="0"/>
        </a:p>
      </dgm:t>
    </dgm:pt>
    <dgm:pt modelId="{067495AC-E20A-4B61-AF84-7F16889DAA8E}" type="parTrans" cxnId="{AE982B61-672A-4B4B-B0F0-6E8BDDEDE0A1}">
      <dgm:prSet/>
      <dgm:spPr/>
      <dgm:t>
        <a:bodyPr/>
        <a:lstStyle/>
        <a:p>
          <a:endParaRPr lang="ca-ES" noProof="0"/>
        </a:p>
      </dgm:t>
    </dgm:pt>
    <dgm:pt modelId="{23F07569-45EB-4356-B2F4-1ACBB576E494}" type="sibTrans" cxnId="{AE982B61-672A-4B4B-B0F0-6E8BDDEDE0A1}">
      <dgm:prSet/>
      <dgm:spPr/>
      <dgm:t>
        <a:bodyPr/>
        <a:lstStyle/>
        <a:p>
          <a:endParaRPr lang="ca-ES" noProof="0"/>
        </a:p>
      </dgm:t>
    </dgm:pt>
    <dgm:pt modelId="{9B8B8685-72CD-40F9-9332-B31F73177BF7}" type="pres">
      <dgm:prSet presAssocID="{B3F1283C-F796-47A7-AC1F-B7550C31CC2A}" presName="arrowDiagram" presStyleCnt="0">
        <dgm:presLayoutVars>
          <dgm:chMax val="5"/>
          <dgm:dir/>
          <dgm:resizeHandles val="exact"/>
        </dgm:presLayoutVars>
      </dgm:prSet>
      <dgm:spPr/>
    </dgm:pt>
    <dgm:pt modelId="{85B2D117-7FF0-4B8C-9F09-38ADE68A5EA5}" type="pres">
      <dgm:prSet presAssocID="{B3F1283C-F796-47A7-AC1F-B7550C31CC2A}" presName="arrow" presStyleLbl="bgShp" presStyleIdx="0" presStyleCnt="1" custLinFactNeighborX="962" custLinFactNeighborY="0"/>
      <dgm:spPr/>
    </dgm:pt>
    <dgm:pt modelId="{2A3FCCFD-44BB-4BCD-984C-E93C00267CBC}" type="pres">
      <dgm:prSet presAssocID="{B3F1283C-F796-47A7-AC1F-B7550C31CC2A}" presName="arrowDiagram5" presStyleCnt="0"/>
      <dgm:spPr/>
    </dgm:pt>
    <dgm:pt modelId="{8DA8B71B-C512-4A0A-9524-194FFE06F2E8}" type="pres">
      <dgm:prSet presAssocID="{ABDD901C-59FA-45FC-8068-9F955C6E502D}" presName="bullet5a" presStyleLbl="node1" presStyleIdx="0" presStyleCnt="5"/>
      <dgm:spPr/>
    </dgm:pt>
    <dgm:pt modelId="{CB0EFB91-8475-4EE7-BC98-C4A244D63A0A}" type="pres">
      <dgm:prSet presAssocID="{ABDD901C-59FA-45FC-8068-9F955C6E502D}" presName="textBox5a" presStyleLbl="revTx" presStyleIdx="0" presStyleCnt="5" custScaleX="128421" custScaleY="680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921BC9-D8F2-4CA5-8C27-747B4691B82B}" type="pres">
      <dgm:prSet presAssocID="{8BC24D1D-2F95-4BE4-8467-5B4082495890}" presName="bullet5b" presStyleLbl="node1" presStyleIdx="1" presStyleCnt="5"/>
      <dgm:spPr/>
    </dgm:pt>
    <dgm:pt modelId="{D97E3B77-A990-42E7-9D5B-F5BA49C56821}" type="pres">
      <dgm:prSet presAssocID="{8BC24D1D-2F95-4BE4-8467-5B4082495890}" presName="textBox5b" presStyleLbl="revTx" presStyleIdx="1" presStyleCnt="5" custScaleY="835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5F0667-4E77-4B48-A9AF-A4F2905A2479}" type="pres">
      <dgm:prSet presAssocID="{3A5620CF-F7B0-44E5-95D5-089F5BEB684F}" presName="bullet5c" presStyleLbl="node1" presStyleIdx="2" presStyleCnt="5"/>
      <dgm:spPr/>
    </dgm:pt>
    <dgm:pt modelId="{5CA85748-629D-47D9-94C6-A3F2EA8490FD}" type="pres">
      <dgm:prSet presAssocID="{3A5620CF-F7B0-44E5-95D5-089F5BEB684F}" presName="textBox5c" presStyleLbl="revTx" presStyleIdx="2" presStyleCnt="5" custScaleY="861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A40A3-5E3B-465A-997D-A214207B06C9}" type="pres">
      <dgm:prSet presAssocID="{60570514-2379-40D6-9024-6164C9F16FF7}" presName="bullet5d" presStyleLbl="node1" presStyleIdx="3" presStyleCnt="5"/>
      <dgm:spPr/>
    </dgm:pt>
    <dgm:pt modelId="{B5BA9D36-B191-4E16-B6E1-FEF99BADE1E1}" type="pres">
      <dgm:prSet presAssocID="{60570514-2379-40D6-9024-6164C9F16FF7}" presName="textBox5d" presStyleLbl="revTx" presStyleIdx="3" presStyleCnt="5" custScaleY="836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E7F6A6-0C25-4D00-8799-D1177372BAD5}" type="pres">
      <dgm:prSet presAssocID="{89A3FF04-A4B9-4BBD-889B-C6A060555341}" presName="bullet5e" presStyleLbl="node1" presStyleIdx="4" presStyleCnt="5"/>
      <dgm:spPr/>
    </dgm:pt>
    <dgm:pt modelId="{3CBADAE3-C671-4833-8FC4-032EA4BE8658}" type="pres">
      <dgm:prSet presAssocID="{89A3FF04-A4B9-4BBD-889B-C6A060555341}" presName="textBox5e" presStyleLbl="revTx" presStyleIdx="4" presStyleCnt="5" custScaleY="923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66C75B-145A-4939-9C5C-BF41EA3E345B}" srcId="{B3F1283C-F796-47A7-AC1F-B7550C31CC2A}" destId="{C81F1C15-C74D-4997-A4CF-434416809C13}" srcOrd="5" destOrd="0" parTransId="{6422545E-48FE-4104-AF30-2CC3F858A479}" sibTransId="{67B500BE-EB47-4980-9C2A-18E0EF0FC29E}"/>
    <dgm:cxn modelId="{343A5466-8DC4-4617-96E0-2B6A204C252D}" type="presOf" srcId="{ABDD901C-59FA-45FC-8068-9F955C6E502D}" destId="{CB0EFB91-8475-4EE7-BC98-C4A244D63A0A}" srcOrd="0" destOrd="0" presId="urn:microsoft.com/office/officeart/2005/8/layout/arrow2"/>
    <dgm:cxn modelId="{60C9DD2E-A249-46F4-90D2-3673DD449ED4}" srcId="{B3F1283C-F796-47A7-AC1F-B7550C31CC2A}" destId="{89A3FF04-A4B9-4BBD-889B-C6A060555341}" srcOrd="4" destOrd="0" parTransId="{54852585-3D17-4F88-B67B-3E4F015C2747}" sibTransId="{B60DF304-655A-40D4-96AF-263EC1E3F8EF}"/>
    <dgm:cxn modelId="{6C4EA7E8-7A66-47FF-A659-D2B27DD5D9E0}" type="presOf" srcId="{3A5620CF-F7B0-44E5-95D5-089F5BEB684F}" destId="{5CA85748-629D-47D9-94C6-A3F2EA8490FD}" srcOrd="0" destOrd="0" presId="urn:microsoft.com/office/officeart/2005/8/layout/arrow2"/>
    <dgm:cxn modelId="{0BD5B2E5-8623-42EA-9C0D-1AF0FC8766F3}" type="presOf" srcId="{60570514-2379-40D6-9024-6164C9F16FF7}" destId="{B5BA9D36-B191-4E16-B6E1-FEF99BADE1E1}" srcOrd="0" destOrd="0" presId="urn:microsoft.com/office/officeart/2005/8/layout/arrow2"/>
    <dgm:cxn modelId="{5B8F8256-5ED5-4850-99DD-2B388BCD760D}" type="presOf" srcId="{89A3FF04-A4B9-4BBD-889B-C6A060555341}" destId="{3CBADAE3-C671-4833-8FC4-032EA4BE8658}" srcOrd="0" destOrd="0" presId="urn:microsoft.com/office/officeart/2005/8/layout/arrow2"/>
    <dgm:cxn modelId="{AE982B61-672A-4B4B-B0F0-6E8BDDEDE0A1}" srcId="{B3F1283C-F796-47A7-AC1F-B7550C31CC2A}" destId="{54137E3F-3CB1-469B-B285-BD1DA919B1E3}" srcOrd="6" destOrd="0" parTransId="{067495AC-E20A-4B61-AF84-7F16889DAA8E}" sibTransId="{23F07569-45EB-4356-B2F4-1ACBB576E494}"/>
    <dgm:cxn modelId="{221D79AF-C137-41D3-8A93-0ED769449A17}" srcId="{B3F1283C-F796-47A7-AC1F-B7550C31CC2A}" destId="{8BC24D1D-2F95-4BE4-8467-5B4082495890}" srcOrd="1" destOrd="0" parTransId="{2D9E636D-8B7B-45EB-AFC3-8644F6C9E8D4}" sibTransId="{9DDDDD97-D54E-4FAD-B295-380124E6E89D}"/>
    <dgm:cxn modelId="{528BCF75-BEDE-4EA5-A942-B20F5A075EF8}" type="presOf" srcId="{8BC24D1D-2F95-4BE4-8467-5B4082495890}" destId="{D97E3B77-A990-42E7-9D5B-F5BA49C56821}" srcOrd="0" destOrd="0" presId="urn:microsoft.com/office/officeart/2005/8/layout/arrow2"/>
    <dgm:cxn modelId="{8BBF06B9-5065-40BF-9308-F6B480A9EA49}" srcId="{B3F1283C-F796-47A7-AC1F-B7550C31CC2A}" destId="{3A5620CF-F7B0-44E5-95D5-089F5BEB684F}" srcOrd="2" destOrd="0" parTransId="{0A62C427-5615-4395-A960-BC74B07AC4E4}" sibTransId="{23A3EDF8-8656-4CEC-8214-DF810F598099}"/>
    <dgm:cxn modelId="{6D487567-12A9-4F33-A3D7-ABBA62CF93AB}" srcId="{B3F1283C-F796-47A7-AC1F-B7550C31CC2A}" destId="{60570514-2379-40D6-9024-6164C9F16FF7}" srcOrd="3" destOrd="0" parTransId="{7E459768-BB49-4509-8E93-40C2AAC27273}" sibTransId="{24760028-628A-4E39-93D3-5A85F0FD33F9}"/>
    <dgm:cxn modelId="{1BF5572D-CB64-40A4-9E2E-9E8FA76C1801}" type="presOf" srcId="{B3F1283C-F796-47A7-AC1F-B7550C31CC2A}" destId="{9B8B8685-72CD-40F9-9332-B31F73177BF7}" srcOrd="0" destOrd="0" presId="urn:microsoft.com/office/officeart/2005/8/layout/arrow2"/>
    <dgm:cxn modelId="{504910D7-3C18-464D-AF67-81110BF19B84}" srcId="{B3F1283C-F796-47A7-AC1F-B7550C31CC2A}" destId="{ABDD901C-59FA-45FC-8068-9F955C6E502D}" srcOrd="0" destOrd="0" parTransId="{D96232BB-5FB7-442B-9340-5467CAECFD09}" sibTransId="{B8E5FDA5-F8ED-474F-AB2E-ECA4E4E3CAD6}"/>
    <dgm:cxn modelId="{8AC7F92D-D360-4657-90D1-000DFD83EEEA}" type="presParOf" srcId="{9B8B8685-72CD-40F9-9332-B31F73177BF7}" destId="{85B2D117-7FF0-4B8C-9F09-38ADE68A5EA5}" srcOrd="0" destOrd="0" presId="urn:microsoft.com/office/officeart/2005/8/layout/arrow2"/>
    <dgm:cxn modelId="{8F396D9B-49FE-4D03-BA3D-48822341262C}" type="presParOf" srcId="{9B8B8685-72CD-40F9-9332-B31F73177BF7}" destId="{2A3FCCFD-44BB-4BCD-984C-E93C00267CBC}" srcOrd="1" destOrd="0" presId="urn:microsoft.com/office/officeart/2005/8/layout/arrow2"/>
    <dgm:cxn modelId="{F332CEE3-3863-49E2-8063-2B22962A5A5A}" type="presParOf" srcId="{2A3FCCFD-44BB-4BCD-984C-E93C00267CBC}" destId="{8DA8B71B-C512-4A0A-9524-194FFE06F2E8}" srcOrd="0" destOrd="0" presId="urn:microsoft.com/office/officeart/2005/8/layout/arrow2"/>
    <dgm:cxn modelId="{B053C63C-97DF-4FE2-A75E-0710BC51B34A}" type="presParOf" srcId="{2A3FCCFD-44BB-4BCD-984C-E93C00267CBC}" destId="{CB0EFB91-8475-4EE7-BC98-C4A244D63A0A}" srcOrd="1" destOrd="0" presId="urn:microsoft.com/office/officeart/2005/8/layout/arrow2"/>
    <dgm:cxn modelId="{03093F37-2FA1-4C5D-BF1C-A06ED68ACD33}" type="presParOf" srcId="{2A3FCCFD-44BB-4BCD-984C-E93C00267CBC}" destId="{99921BC9-D8F2-4CA5-8C27-747B4691B82B}" srcOrd="2" destOrd="0" presId="urn:microsoft.com/office/officeart/2005/8/layout/arrow2"/>
    <dgm:cxn modelId="{63E60D4E-6629-4D62-A675-A2891395903E}" type="presParOf" srcId="{2A3FCCFD-44BB-4BCD-984C-E93C00267CBC}" destId="{D97E3B77-A990-42E7-9D5B-F5BA49C56821}" srcOrd="3" destOrd="0" presId="urn:microsoft.com/office/officeart/2005/8/layout/arrow2"/>
    <dgm:cxn modelId="{04E525B1-28C2-4790-81B2-5B52997495FA}" type="presParOf" srcId="{2A3FCCFD-44BB-4BCD-984C-E93C00267CBC}" destId="{085F0667-4E77-4B48-A9AF-A4F2905A2479}" srcOrd="4" destOrd="0" presId="urn:microsoft.com/office/officeart/2005/8/layout/arrow2"/>
    <dgm:cxn modelId="{82163EA7-8FF4-49EE-9BCB-AC9EC995916B}" type="presParOf" srcId="{2A3FCCFD-44BB-4BCD-984C-E93C00267CBC}" destId="{5CA85748-629D-47D9-94C6-A3F2EA8490FD}" srcOrd="5" destOrd="0" presId="urn:microsoft.com/office/officeart/2005/8/layout/arrow2"/>
    <dgm:cxn modelId="{00CEF09E-C71F-48CD-9B1E-E83A2CA41A62}" type="presParOf" srcId="{2A3FCCFD-44BB-4BCD-984C-E93C00267CBC}" destId="{AEEA40A3-5E3B-465A-997D-A214207B06C9}" srcOrd="6" destOrd="0" presId="urn:microsoft.com/office/officeart/2005/8/layout/arrow2"/>
    <dgm:cxn modelId="{098A646C-E8C8-4299-85DC-8EA414926605}" type="presParOf" srcId="{2A3FCCFD-44BB-4BCD-984C-E93C00267CBC}" destId="{B5BA9D36-B191-4E16-B6E1-FEF99BADE1E1}" srcOrd="7" destOrd="0" presId="urn:microsoft.com/office/officeart/2005/8/layout/arrow2"/>
    <dgm:cxn modelId="{1D32AB1B-21E0-4B03-B8BC-A3D108B00592}" type="presParOf" srcId="{2A3FCCFD-44BB-4BCD-984C-E93C00267CBC}" destId="{A3E7F6A6-0C25-4D00-8799-D1177372BAD5}" srcOrd="8" destOrd="0" presId="urn:microsoft.com/office/officeart/2005/8/layout/arrow2"/>
    <dgm:cxn modelId="{5436B720-76EC-4BBE-9801-D3D51359DFAA}" type="presParOf" srcId="{2A3FCCFD-44BB-4BCD-984C-E93C00267CBC}" destId="{3CBADAE3-C671-4833-8FC4-032EA4BE865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456996-8303-4A68-873C-303F10B2C0D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6C7406-EFDF-4DCC-B90C-8CD48553774D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a-ES" sz="1000" b="1" noProof="0" smtClean="0"/>
            <a:t>Captura d’informació</a:t>
          </a:r>
          <a:endParaRPr lang="ca-ES" sz="1000" noProof="0"/>
        </a:p>
      </dgm:t>
    </dgm:pt>
    <dgm:pt modelId="{E5661AB3-C7F0-4C13-B400-56113E3C05A6}" type="parTrans" cxnId="{39E3E669-B78B-46B2-80A2-38BDD3768AE9}">
      <dgm:prSet/>
      <dgm:spPr/>
      <dgm:t>
        <a:bodyPr/>
        <a:lstStyle/>
        <a:p>
          <a:endParaRPr lang="ca-ES" noProof="0"/>
        </a:p>
      </dgm:t>
    </dgm:pt>
    <dgm:pt modelId="{9601811D-8548-4232-8B8C-0E5C23CB5466}" type="sibTrans" cxnId="{39E3E669-B78B-46B2-80A2-38BDD3768AE9}">
      <dgm:prSet/>
      <dgm:spPr/>
      <dgm:t>
        <a:bodyPr/>
        <a:lstStyle/>
        <a:p>
          <a:endParaRPr lang="ca-ES" noProof="0"/>
        </a:p>
      </dgm:t>
    </dgm:pt>
    <dgm:pt modelId="{1AF9D010-A0A5-44E1-96C3-7B06FBE2A588}">
      <dgm:prSet phldrT="[Texto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ca-ES" noProof="0" dirty="0" smtClean="0"/>
            <a:t>Gravació </a:t>
          </a:r>
          <a:r>
            <a:rPr lang="ca-ES" noProof="0" dirty="0" smtClean="0"/>
            <a:t>sota demanda d’imatges del flux de vídeo (</a:t>
          </a:r>
          <a:r>
            <a:rPr lang="ca-ES" noProof="0" dirty="0" err="1" smtClean="0"/>
            <a:t>frames</a:t>
          </a:r>
          <a:r>
            <a:rPr lang="ca-ES" noProof="0" dirty="0" smtClean="0"/>
            <a:t>), per tal d’aconseguir la base de dades d’entrenament i les imatges de test</a:t>
          </a:r>
        </a:p>
        <a:p>
          <a:endParaRPr lang="ca-ES" noProof="0" dirty="0"/>
        </a:p>
      </dgm:t>
    </dgm:pt>
    <dgm:pt modelId="{EAF08679-8737-4308-B761-6CBE0B3BE43B}" type="parTrans" cxnId="{FAB5ACB0-7AE4-4776-95ED-DE262C94847C}">
      <dgm:prSet/>
      <dgm:spPr/>
      <dgm:t>
        <a:bodyPr/>
        <a:lstStyle/>
        <a:p>
          <a:endParaRPr lang="ca-ES" noProof="0"/>
        </a:p>
      </dgm:t>
    </dgm:pt>
    <dgm:pt modelId="{C2477853-1FC8-4830-9FCC-24F87D5FF8AC}" type="sibTrans" cxnId="{FAB5ACB0-7AE4-4776-95ED-DE262C94847C}">
      <dgm:prSet/>
      <dgm:spPr/>
      <dgm:t>
        <a:bodyPr/>
        <a:lstStyle/>
        <a:p>
          <a:endParaRPr lang="ca-ES" noProof="0"/>
        </a:p>
      </dgm:t>
    </dgm:pt>
    <dgm:pt modelId="{5AD43F43-1D86-4EF5-9D9E-61A409FF3A9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ca-ES" sz="800" b="1" noProof="0" dirty="0" smtClean="0"/>
            <a:t>Segmentació i detecció d’usuari</a:t>
          </a:r>
          <a:endParaRPr lang="ca-ES" sz="800" noProof="0" dirty="0"/>
        </a:p>
      </dgm:t>
    </dgm:pt>
    <dgm:pt modelId="{3E9BB909-6802-4E98-B03C-8BBA5E5EBC2C}" type="parTrans" cxnId="{C23676E5-814E-4934-96DC-1A3028EE0DCD}">
      <dgm:prSet/>
      <dgm:spPr/>
      <dgm:t>
        <a:bodyPr/>
        <a:lstStyle/>
        <a:p>
          <a:endParaRPr lang="ca-ES" noProof="0"/>
        </a:p>
      </dgm:t>
    </dgm:pt>
    <dgm:pt modelId="{2722F8C2-B7E2-4571-A680-63AA23B36E8B}" type="sibTrans" cxnId="{C23676E5-814E-4934-96DC-1A3028EE0DCD}">
      <dgm:prSet/>
      <dgm:spPr/>
      <dgm:t>
        <a:bodyPr/>
        <a:lstStyle/>
        <a:p>
          <a:endParaRPr lang="ca-ES" noProof="0"/>
        </a:p>
      </dgm:t>
    </dgm:pt>
    <dgm:pt modelId="{5CB1DA41-5E7A-430E-8B63-90EFB10B922B}">
      <dgm:prSet phldrT="[Texto]"/>
      <dgm:spPr/>
      <dgm:t>
        <a:bodyPr/>
        <a:lstStyle/>
        <a:p>
          <a:r>
            <a:rPr lang="ca-ES" noProof="0" smtClean="0"/>
            <a:t>Tractament d’imatges dels subjectes  de la bbdd separant el fons de la cara i retallant àrees delimitades per la malla 3D.</a:t>
          </a:r>
          <a:endParaRPr lang="ca-ES" noProof="0"/>
        </a:p>
      </dgm:t>
    </dgm:pt>
    <dgm:pt modelId="{8DCDE0A8-B4F4-4FB8-A1D2-394FC64FC4FE}" type="parTrans" cxnId="{FB5E9D39-6CE9-4CE2-8557-EBA5CCFCF269}">
      <dgm:prSet/>
      <dgm:spPr/>
      <dgm:t>
        <a:bodyPr/>
        <a:lstStyle/>
        <a:p>
          <a:endParaRPr lang="ca-ES" noProof="0"/>
        </a:p>
      </dgm:t>
    </dgm:pt>
    <dgm:pt modelId="{03BE6CD7-5708-4F92-92B7-B623042AE420}" type="sibTrans" cxnId="{FB5E9D39-6CE9-4CE2-8557-EBA5CCFCF269}">
      <dgm:prSet/>
      <dgm:spPr/>
      <dgm:t>
        <a:bodyPr/>
        <a:lstStyle/>
        <a:p>
          <a:endParaRPr lang="ca-ES" noProof="0"/>
        </a:p>
      </dgm:t>
    </dgm:pt>
    <dgm:pt modelId="{EA22D007-C9A8-4C7A-8754-A783C07D926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a-ES" sz="1000" b="1" noProof="0" smtClean="0"/>
            <a:t>Detecció facial</a:t>
          </a:r>
          <a:endParaRPr lang="ca-ES" sz="1000" b="1" noProof="0"/>
        </a:p>
      </dgm:t>
    </dgm:pt>
    <dgm:pt modelId="{4AB7F24E-47BB-485C-8E96-91E9E03CF7F0}" type="parTrans" cxnId="{4A1C95C0-5DB3-4E43-9070-67BBA3571C54}">
      <dgm:prSet/>
      <dgm:spPr/>
      <dgm:t>
        <a:bodyPr/>
        <a:lstStyle/>
        <a:p>
          <a:endParaRPr lang="ca-ES" noProof="0"/>
        </a:p>
      </dgm:t>
    </dgm:pt>
    <dgm:pt modelId="{2652097E-CDED-4656-AA01-8B1BAF499E30}" type="sibTrans" cxnId="{4A1C95C0-5DB3-4E43-9070-67BBA3571C54}">
      <dgm:prSet/>
      <dgm:spPr/>
      <dgm:t>
        <a:bodyPr/>
        <a:lstStyle/>
        <a:p>
          <a:endParaRPr lang="ca-ES" noProof="0"/>
        </a:p>
      </dgm:t>
    </dgm:pt>
    <dgm:pt modelId="{CDDB8166-9CEB-4125-A6BB-126906B0558D}">
      <dgm:prSet phldrT="[Texto]"/>
      <dgm:spPr/>
      <dgm:t>
        <a:bodyPr/>
        <a:lstStyle/>
        <a:p>
          <a:r>
            <a:rPr lang="ca-ES" noProof="0" smtClean="0"/>
            <a:t>Detecció de la cara del subjecte sense identificar-la (característiques tipus Haar d'un objecte)</a:t>
          </a:r>
          <a:endParaRPr lang="ca-ES" noProof="0"/>
        </a:p>
      </dgm:t>
    </dgm:pt>
    <dgm:pt modelId="{295AD35A-F3B1-4EC3-8809-44290BBA0A3A}" type="parTrans" cxnId="{3D141DCC-2466-40F5-BC44-3CC139353CFE}">
      <dgm:prSet/>
      <dgm:spPr/>
      <dgm:t>
        <a:bodyPr/>
        <a:lstStyle/>
        <a:p>
          <a:endParaRPr lang="ca-ES" noProof="0"/>
        </a:p>
      </dgm:t>
    </dgm:pt>
    <dgm:pt modelId="{9798935C-DE28-48B2-844D-8505DE55BDB4}" type="sibTrans" cxnId="{3D141DCC-2466-40F5-BC44-3CC139353CFE}">
      <dgm:prSet/>
      <dgm:spPr/>
      <dgm:t>
        <a:bodyPr/>
        <a:lstStyle/>
        <a:p>
          <a:endParaRPr lang="ca-ES" noProof="0"/>
        </a:p>
      </dgm:t>
    </dgm:pt>
    <dgm:pt modelId="{250E9FB8-6156-4E95-89E6-6D802F8B8383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a-ES" sz="900" b="1" noProof="0" smtClean="0"/>
            <a:t>Extracció de característiques</a:t>
          </a:r>
          <a:endParaRPr lang="ca-ES" sz="900" b="1" noProof="0"/>
        </a:p>
      </dgm:t>
    </dgm:pt>
    <dgm:pt modelId="{7928863B-3C7F-4649-B712-AEE49EC53250}" type="parTrans" cxnId="{3CA7D50D-8253-4072-96A7-4FD02A952F06}">
      <dgm:prSet/>
      <dgm:spPr/>
      <dgm:t>
        <a:bodyPr/>
        <a:lstStyle/>
        <a:p>
          <a:endParaRPr lang="ca-ES" noProof="0"/>
        </a:p>
      </dgm:t>
    </dgm:pt>
    <dgm:pt modelId="{C8AC3E02-CB81-4526-BAE7-8B29990A07A2}" type="sibTrans" cxnId="{3CA7D50D-8253-4072-96A7-4FD02A952F06}">
      <dgm:prSet/>
      <dgm:spPr/>
      <dgm:t>
        <a:bodyPr/>
        <a:lstStyle/>
        <a:p>
          <a:endParaRPr lang="ca-ES" noProof="0"/>
        </a:p>
      </dgm:t>
    </dgm:pt>
    <dgm:pt modelId="{797A4D80-B6F7-4742-BCCB-08B59D62DA34}">
      <dgm:prSet phldrT="[Texto]"/>
      <dgm:spPr/>
      <dgm:t>
        <a:bodyPr/>
        <a:lstStyle/>
        <a:p>
          <a:r>
            <a:rPr lang="ca-ES" noProof="0" dirty="0" smtClean="0">
              <a:latin typeface="Lucida Sans Unicode" pitchFamily="34" charset="0"/>
            </a:rPr>
            <a:t>Obtenció  dels dos vectors que representen els núvols de punts característics de la cara del subjecte:</a:t>
          </a:r>
          <a:endParaRPr lang="ca-ES" noProof="0" dirty="0"/>
        </a:p>
      </dgm:t>
    </dgm:pt>
    <dgm:pt modelId="{14767107-76B4-442E-AA07-2F16D5949C59}" type="parTrans" cxnId="{A85E328A-8E8E-44DF-B4AA-6A6F1274D263}">
      <dgm:prSet/>
      <dgm:spPr/>
      <dgm:t>
        <a:bodyPr/>
        <a:lstStyle/>
        <a:p>
          <a:endParaRPr lang="ca-ES" noProof="0"/>
        </a:p>
      </dgm:t>
    </dgm:pt>
    <dgm:pt modelId="{93C1E112-76D7-4226-B2C5-498A6D4615EC}" type="sibTrans" cxnId="{A85E328A-8E8E-44DF-B4AA-6A6F1274D263}">
      <dgm:prSet/>
      <dgm:spPr/>
      <dgm:t>
        <a:bodyPr/>
        <a:lstStyle/>
        <a:p>
          <a:endParaRPr lang="ca-ES" noProof="0"/>
        </a:p>
      </dgm:t>
    </dgm:pt>
    <dgm:pt modelId="{B7F62F28-31F9-4F53-9193-AF0CFA82AA3E}">
      <dgm:prSet/>
      <dgm:spPr/>
      <dgm:t>
        <a:bodyPr/>
        <a:lstStyle/>
        <a:p>
          <a:r>
            <a:rPr lang="ca-ES" noProof="0" smtClean="0">
              <a:latin typeface="Lucida Sans Unicode" pitchFamily="34" charset="0"/>
            </a:rPr>
            <a:t>vector 2D:100 punts característics de la cara del subjecte,</a:t>
          </a:r>
          <a:endParaRPr lang="ca-ES" noProof="0">
            <a:latin typeface="Lucida Sans Unicode" pitchFamily="34" charset="0"/>
          </a:endParaRPr>
        </a:p>
      </dgm:t>
    </dgm:pt>
    <dgm:pt modelId="{777B4BD5-ECE8-4A98-8DAA-C98B0E986E67}" type="parTrans" cxnId="{AAEFE559-32F0-40EB-92DA-3592054DFF26}">
      <dgm:prSet/>
      <dgm:spPr/>
      <dgm:t>
        <a:bodyPr/>
        <a:lstStyle/>
        <a:p>
          <a:endParaRPr lang="ca-ES" noProof="0"/>
        </a:p>
      </dgm:t>
    </dgm:pt>
    <dgm:pt modelId="{5C846DA8-F834-4D19-8B21-B0AFF97B973B}" type="sibTrans" cxnId="{AAEFE559-32F0-40EB-92DA-3592054DFF26}">
      <dgm:prSet/>
      <dgm:spPr/>
      <dgm:t>
        <a:bodyPr/>
        <a:lstStyle/>
        <a:p>
          <a:endParaRPr lang="ca-ES" noProof="0"/>
        </a:p>
      </dgm:t>
    </dgm:pt>
    <dgm:pt modelId="{912C9737-8A33-4CBE-ADCB-CF37FB318AA8}">
      <dgm:prSet/>
      <dgm:spPr/>
      <dgm:t>
        <a:bodyPr/>
        <a:lstStyle/>
        <a:p>
          <a:r>
            <a:rPr lang="ca-ES" noProof="0" dirty="0" smtClean="0">
              <a:latin typeface="Lucida Sans Unicode" pitchFamily="34" charset="0"/>
            </a:rPr>
            <a:t>Vector 3D: rotació i translació de la cara.</a:t>
          </a:r>
          <a:endParaRPr lang="ca-ES" noProof="0" dirty="0">
            <a:latin typeface="Lucida Sans Unicode" pitchFamily="34" charset="0"/>
          </a:endParaRPr>
        </a:p>
      </dgm:t>
    </dgm:pt>
    <dgm:pt modelId="{8E6645D7-4A48-41D0-B288-B3A2D078084E}" type="parTrans" cxnId="{F3671048-0B40-42C7-80C4-99FDF525780D}">
      <dgm:prSet/>
      <dgm:spPr/>
      <dgm:t>
        <a:bodyPr/>
        <a:lstStyle/>
        <a:p>
          <a:endParaRPr lang="ca-ES" noProof="0"/>
        </a:p>
      </dgm:t>
    </dgm:pt>
    <dgm:pt modelId="{88E44306-118A-4796-BADE-C00814885762}" type="sibTrans" cxnId="{F3671048-0B40-42C7-80C4-99FDF525780D}">
      <dgm:prSet/>
      <dgm:spPr/>
      <dgm:t>
        <a:bodyPr/>
        <a:lstStyle/>
        <a:p>
          <a:endParaRPr lang="ca-ES" noProof="0"/>
        </a:p>
      </dgm:t>
    </dgm:pt>
    <dgm:pt modelId="{A3D80B0E-E760-46E1-B681-CFE69F1F0EF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a-ES" sz="1000" b="1" noProof="0" smtClean="0">
              <a:latin typeface="Lucida Sans Unicode" pitchFamily="34" charset="0"/>
            </a:rPr>
            <a:t>Reconeixement</a:t>
          </a:r>
          <a:endParaRPr lang="ca-ES" sz="1000" b="1" noProof="0">
            <a:latin typeface="Lucida Sans Unicode" pitchFamily="34" charset="0"/>
          </a:endParaRPr>
        </a:p>
      </dgm:t>
    </dgm:pt>
    <dgm:pt modelId="{6C867A4F-EF7A-4FB0-831B-4AFF663E8D4F}" type="parTrans" cxnId="{3B91DF82-5E5E-424F-9F95-59C25F5DF470}">
      <dgm:prSet/>
      <dgm:spPr/>
      <dgm:t>
        <a:bodyPr/>
        <a:lstStyle/>
        <a:p>
          <a:endParaRPr lang="ca-ES" noProof="0"/>
        </a:p>
      </dgm:t>
    </dgm:pt>
    <dgm:pt modelId="{AAB35415-EAF0-4340-AF1C-3FC944B82009}" type="sibTrans" cxnId="{3B91DF82-5E5E-424F-9F95-59C25F5DF470}">
      <dgm:prSet/>
      <dgm:spPr/>
      <dgm:t>
        <a:bodyPr/>
        <a:lstStyle/>
        <a:p>
          <a:endParaRPr lang="ca-ES" noProof="0"/>
        </a:p>
      </dgm:t>
    </dgm:pt>
    <dgm:pt modelId="{C475906C-74DA-442F-923B-4EA10EE116B9}">
      <dgm:prSet/>
      <dgm:spPr/>
      <dgm:t>
        <a:bodyPr/>
        <a:lstStyle/>
        <a:p>
          <a:r>
            <a:rPr lang="ca-ES" noProof="0" smtClean="0">
              <a:latin typeface="Lucida Sans Unicode" pitchFamily="34" charset="0"/>
            </a:rPr>
            <a:t>Basat en un model PCA més SVM. El procés dona un índex de fiabilitat per a cada imatge de test i una predicció del subjecte (candidat).</a:t>
          </a:r>
          <a:endParaRPr lang="ca-ES" noProof="0">
            <a:latin typeface="Lucida Sans Unicode" pitchFamily="34" charset="0"/>
          </a:endParaRPr>
        </a:p>
      </dgm:t>
    </dgm:pt>
    <dgm:pt modelId="{2E163A04-7F6F-48E5-8E2E-21B4263999E1}" type="parTrans" cxnId="{B5457A03-A2EA-4974-8361-5B7A3662FCB2}">
      <dgm:prSet/>
      <dgm:spPr/>
      <dgm:t>
        <a:bodyPr/>
        <a:lstStyle/>
        <a:p>
          <a:endParaRPr lang="ca-ES" noProof="0"/>
        </a:p>
      </dgm:t>
    </dgm:pt>
    <dgm:pt modelId="{E41D424F-004B-4B31-8B94-DC9CFED0E5F3}" type="sibTrans" cxnId="{B5457A03-A2EA-4974-8361-5B7A3662FCB2}">
      <dgm:prSet/>
      <dgm:spPr/>
      <dgm:t>
        <a:bodyPr/>
        <a:lstStyle/>
        <a:p>
          <a:endParaRPr lang="ca-ES" noProof="0"/>
        </a:p>
      </dgm:t>
    </dgm:pt>
    <dgm:pt modelId="{D97AA830-E7AF-41E0-B481-A5F031BADF89}" type="pres">
      <dgm:prSet presAssocID="{E4456996-8303-4A68-873C-303F10B2C0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0349A1-1FD8-43D5-AD2E-F7D1A0C11BD1}" type="pres">
      <dgm:prSet presAssocID="{576C7406-EFDF-4DCC-B90C-8CD48553774D}" presName="compositeNode" presStyleCnt="0">
        <dgm:presLayoutVars>
          <dgm:bulletEnabled val="1"/>
        </dgm:presLayoutVars>
      </dgm:prSet>
      <dgm:spPr/>
    </dgm:pt>
    <dgm:pt modelId="{5964F837-5A7C-41D5-92AA-93E95C63F79A}" type="pres">
      <dgm:prSet presAssocID="{576C7406-EFDF-4DCC-B90C-8CD48553774D}" presName="bgRect" presStyleLbl="node1" presStyleIdx="0" presStyleCnt="5"/>
      <dgm:spPr/>
      <dgm:t>
        <a:bodyPr/>
        <a:lstStyle/>
        <a:p>
          <a:endParaRPr lang="es-ES"/>
        </a:p>
      </dgm:t>
    </dgm:pt>
    <dgm:pt modelId="{3D6BBFB9-A85F-439D-BF69-4921DE21D579}" type="pres">
      <dgm:prSet presAssocID="{576C7406-EFDF-4DCC-B90C-8CD48553774D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8E9116-0CB2-4556-9313-41A52126EB2C}" type="pres">
      <dgm:prSet presAssocID="{576C7406-EFDF-4DCC-B90C-8CD48553774D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ABA7D1-FDBE-45E7-886E-EDF2A3381BAD}" type="pres">
      <dgm:prSet presAssocID="{9601811D-8548-4232-8B8C-0E5C23CB5466}" presName="hSp" presStyleCnt="0"/>
      <dgm:spPr/>
    </dgm:pt>
    <dgm:pt modelId="{FF2740E8-54FA-4971-A937-5FB990CE385C}" type="pres">
      <dgm:prSet presAssocID="{9601811D-8548-4232-8B8C-0E5C23CB5466}" presName="vProcSp" presStyleCnt="0"/>
      <dgm:spPr/>
    </dgm:pt>
    <dgm:pt modelId="{348DC807-0AEE-478E-9427-8D4E8A243A15}" type="pres">
      <dgm:prSet presAssocID="{9601811D-8548-4232-8B8C-0E5C23CB5466}" presName="vSp1" presStyleCnt="0"/>
      <dgm:spPr/>
    </dgm:pt>
    <dgm:pt modelId="{599518A4-11DE-4D71-AD61-59D37C9B555D}" type="pres">
      <dgm:prSet presAssocID="{9601811D-8548-4232-8B8C-0E5C23CB5466}" presName="simulatedConn" presStyleLbl="solidFgAcc1" presStyleIdx="0" presStyleCnt="4"/>
      <dgm:spPr/>
    </dgm:pt>
    <dgm:pt modelId="{6B82AFD5-A99C-468C-B3A3-1F4D59AD63F4}" type="pres">
      <dgm:prSet presAssocID="{9601811D-8548-4232-8B8C-0E5C23CB5466}" presName="vSp2" presStyleCnt="0"/>
      <dgm:spPr/>
    </dgm:pt>
    <dgm:pt modelId="{B56B6261-C2A2-46DC-BC87-0F719A8AA32A}" type="pres">
      <dgm:prSet presAssocID="{9601811D-8548-4232-8B8C-0E5C23CB5466}" presName="sibTrans" presStyleCnt="0"/>
      <dgm:spPr/>
    </dgm:pt>
    <dgm:pt modelId="{97FC5AA6-36A6-4D57-8C00-47C61820AB38}" type="pres">
      <dgm:prSet presAssocID="{5AD43F43-1D86-4EF5-9D9E-61A409FF3A94}" presName="compositeNode" presStyleCnt="0">
        <dgm:presLayoutVars>
          <dgm:bulletEnabled val="1"/>
        </dgm:presLayoutVars>
      </dgm:prSet>
      <dgm:spPr/>
    </dgm:pt>
    <dgm:pt modelId="{427F063E-E42B-4CCA-81EB-BF694455B1B7}" type="pres">
      <dgm:prSet presAssocID="{5AD43F43-1D86-4EF5-9D9E-61A409FF3A94}" presName="bgRect" presStyleLbl="node1" presStyleIdx="1" presStyleCnt="5"/>
      <dgm:spPr/>
      <dgm:t>
        <a:bodyPr/>
        <a:lstStyle/>
        <a:p>
          <a:endParaRPr lang="es-ES"/>
        </a:p>
      </dgm:t>
    </dgm:pt>
    <dgm:pt modelId="{DF664650-220B-42D3-8F4E-FDBBAB19C019}" type="pres">
      <dgm:prSet presAssocID="{5AD43F43-1D86-4EF5-9D9E-61A409FF3A94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113AF9-8B9D-4D27-9B93-D229EAF7F7EC}" type="pres">
      <dgm:prSet presAssocID="{5AD43F43-1D86-4EF5-9D9E-61A409FF3A94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D51239-C1D5-4E4C-9033-BAEDCE7D4C00}" type="pres">
      <dgm:prSet presAssocID="{2722F8C2-B7E2-4571-A680-63AA23B36E8B}" presName="hSp" presStyleCnt="0"/>
      <dgm:spPr/>
    </dgm:pt>
    <dgm:pt modelId="{E3855791-3C37-452E-B4F2-C1C611B6B516}" type="pres">
      <dgm:prSet presAssocID="{2722F8C2-B7E2-4571-A680-63AA23B36E8B}" presName="vProcSp" presStyleCnt="0"/>
      <dgm:spPr/>
    </dgm:pt>
    <dgm:pt modelId="{78AF2100-2E6F-4F0E-8468-B376071D85C2}" type="pres">
      <dgm:prSet presAssocID="{2722F8C2-B7E2-4571-A680-63AA23B36E8B}" presName="vSp1" presStyleCnt="0"/>
      <dgm:spPr/>
    </dgm:pt>
    <dgm:pt modelId="{C73BA27E-CE79-4EE8-BC13-49C400C1A928}" type="pres">
      <dgm:prSet presAssocID="{2722F8C2-B7E2-4571-A680-63AA23B36E8B}" presName="simulatedConn" presStyleLbl="solidFgAcc1" presStyleIdx="1" presStyleCnt="4"/>
      <dgm:spPr/>
    </dgm:pt>
    <dgm:pt modelId="{F77C27A3-AF0C-4749-A604-CCA3D7C4FEBC}" type="pres">
      <dgm:prSet presAssocID="{2722F8C2-B7E2-4571-A680-63AA23B36E8B}" presName="vSp2" presStyleCnt="0"/>
      <dgm:spPr/>
    </dgm:pt>
    <dgm:pt modelId="{E57A0F03-70D8-466C-B9DF-43A773609E83}" type="pres">
      <dgm:prSet presAssocID="{2722F8C2-B7E2-4571-A680-63AA23B36E8B}" presName="sibTrans" presStyleCnt="0"/>
      <dgm:spPr/>
    </dgm:pt>
    <dgm:pt modelId="{ABE22870-13DD-4B9E-A513-34E10EA3A2EC}" type="pres">
      <dgm:prSet presAssocID="{EA22D007-C9A8-4C7A-8754-A783C07D9262}" presName="compositeNode" presStyleCnt="0">
        <dgm:presLayoutVars>
          <dgm:bulletEnabled val="1"/>
        </dgm:presLayoutVars>
      </dgm:prSet>
      <dgm:spPr/>
    </dgm:pt>
    <dgm:pt modelId="{042AFCFE-ED81-4FB5-A12D-3598B737C18A}" type="pres">
      <dgm:prSet presAssocID="{EA22D007-C9A8-4C7A-8754-A783C07D9262}" presName="bgRect" presStyleLbl="node1" presStyleIdx="2" presStyleCnt="5"/>
      <dgm:spPr/>
      <dgm:t>
        <a:bodyPr/>
        <a:lstStyle/>
        <a:p>
          <a:endParaRPr lang="es-ES"/>
        </a:p>
      </dgm:t>
    </dgm:pt>
    <dgm:pt modelId="{8BAD533A-AC09-4EF3-8847-1DF0E476BC47}" type="pres">
      <dgm:prSet presAssocID="{EA22D007-C9A8-4C7A-8754-A783C07D9262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5DDC5F-9BB4-4232-B20B-92D2CBBBF885}" type="pres">
      <dgm:prSet presAssocID="{EA22D007-C9A8-4C7A-8754-A783C07D9262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DA190-C342-4DB5-A178-DF54837A4D51}" type="pres">
      <dgm:prSet presAssocID="{2652097E-CDED-4656-AA01-8B1BAF499E30}" presName="hSp" presStyleCnt="0"/>
      <dgm:spPr/>
    </dgm:pt>
    <dgm:pt modelId="{C4D24371-095C-44E8-AAB8-4D1566686BA5}" type="pres">
      <dgm:prSet presAssocID="{2652097E-CDED-4656-AA01-8B1BAF499E30}" presName="vProcSp" presStyleCnt="0"/>
      <dgm:spPr/>
    </dgm:pt>
    <dgm:pt modelId="{8C32FE1E-DEA5-4943-A9C1-1160FD2FAC89}" type="pres">
      <dgm:prSet presAssocID="{2652097E-CDED-4656-AA01-8B1BAF499E30}" presName="vSp1" presStyleCnt="0"/>
      <dgm:spPr/>
    </dgm:pt>
    <dgm:pt modelId="{F99936EC-AEA3-4EA6-A056-760AA0BB70FA}" type="pres">
      <dgm:prSet presAssocID="{2652097E-CDED-4656-AA01-8B1BAF499E30}" presName="simulatedConn" presStyleLbl="solidFgAcc1" presStyleIdx="2" presStyleCnt="4"/>
      <dgm:spPr/>
    </dgm:pt>
    <dgm:pt modelId="{221675FE-250C-4B50-9BB7-4ADE0167E949}" type="pres">
      <dgm:prSet presAssocID="{2652097E-CDED-4656-AA01-8B1BAF499E30}" presName="vSp2" presStyleCnt="0"/>
      <dgm:spPr/>
    </dgm:pt>
    <dgm:pt modelId="{13433758-8B7C-4830-9EF6-1FBF7EA31388}" type="pres">
      <dgm:prSet presAssocID="{2652097E-CDED-4656-AA01-8B1BAF499E30}" presName="sibTrans" presStyleCnt="0"/>
      <dgm:spPr/>
    </dgm:pt>
    <dgm:pt modelId="{AED56AA5-944C-4E5F-BBFA-A56560378852}" type="pres">
      <dgm:prSet presAssocID="{250E9FB8-6156-4E95-89E6-6D802F8B8383}" presName="compositeNode" presStyleCnt="0">
        <dgm:presLayoutVars>
          <dgm:bulletEnabled val="1"/>
        </dgm:presLayoutVars>
      </dgm:prSet>
      <dgm:spPr/>
    </dgm:pt>
    <dgm:pt modelId="{6B6F2232-DF0B-41CE-820A-6E362BABA757}" type="pres">
      <dgm:prSet presAssocID="{250E9FB8-6156-4E95-89E6-6D802F8B8383}" presName="bgRect" presStyleLbl="node1" presStyleIdx="3" presStyleCnt="5"/>
      <dgm:spPr/>
      <dgm:t>
        <a:bodyPr/>
        <a:lstStyle/>
        <a:p>
          <a:endParaRPr lang="es-ES"/>
        </a:p>
      </dgm:t>
    </dgm:pt>
    <dgm:pt modelId="{4CFED477-4F54-42AE-90BF-2A10B5E05956}" type="pres">
      <dgm:prSet presAssocID="{250E9FB8-6156-4E95-89E6-6D802F8B8383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932796-FA72-4286-9483-A1387DE737B0}" type="pres">
      <dgm:prSet presAssocID="{250E9FB8-6156-4E95-89E6-6D802F8B8383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836CBE-51D6-46B6-81EC-E256BB358BBB}" type="pres">
      <dgm:prSet presAssocID="{C8AC3E02-CB81-4526-BAE7-8B29990A07A2}" presName="hSp" presStyleCnt="0"/>
      <dgm:spPr/>
    </dgm:pt>
    <dgm:pt modelId="{E9076AEE-5A81-4C93-B3CA-F58BF2DC4D5E}" type="pres">
      <dgm:prSet presAssocID="{C8AC3E02-CB81-4526-BAE7-8B29990A07A2}" presName="vProcSp" presStyleCnt="0"/>
      <dgm:spPr/>
    </dgm:pt>
    <dgm:pt modelId="{C7BA922F-C39C-4D45-986F-B70543ECBDE7}" type="pres">
      <dgm:prSet presAssocID="{C8AC3E02-CB81-4526-BAE7-8B29990A07A2}" presName="vSp1" presStyleCnt="0"/>
      <dgm:spPr/>
    </dgm:pt>
    <dgm:pt modelId="{8451038E-2CAE-47BA-9E4B-80D6908F9EFB}" type="pres">
      <dgm:prSet presAssocID="{C8AC3E02-CB81-4526-BAE7-8B29990A07A2}" presName="simulatedConn" presStyleLbl="solidFgAcc1" presStyleIdx="3" presStyleCnt="4"/>
      <dgm:spPr/>
    </dgm:pt>
    <dgm:pt modelId="{E73C008D-E0DC-4BA3-BED9-0670115FADF6}" type="pres">
      <dgm:prSet presAssocID="{C8AC3E02-CB81-4526-BAE7-8B29990A07A2}" presName="vSp2" presStyleCnt="0"/>
      <dgm:spPr/>
    </dgm:pt>
    <dgm:pt modelId="{ED429897-D57F-41C2-B9AE-B2C3E85B7BC3}" type="pres">
      <dgm:prSet presAssocID="{C8AC3E02-CB81-4526-BAE7-8B29990A07A2}" presName="sibTrans" presStyleCnt="0"/>
      <dgm:spPr/>
    </dgm:pt>
    <dgm:pt modelId="{E6A90062-C137-4553-9CAE-FA10F75F580C}" type="pres">
      <dgm:prSet presAssocID="{A3D80B0E-E760-46E1-B681-CFE69F1F0EF6}" presName="compositeNode" presStyleCnt="0">
        <dgm:presLayoutVars>
          <dgm:bulletEnabled val="1"/>
        </dgm:presLayoutVars>
      </dgm:prSet>
      <dgm:spPr/>
    </dgm:pt>
    <dgm:pt modelId="{567FFF30-0E08-4AAE-B1BE-EC5683358EED}" type="pres">
      <dgm:prSet presAssocID="{A3D80B0E-E760-46E1-B681-CFE69F1F0EF6}" presName="bgRect" presStyleLbl="node1" presStyleIdx="4" presStyleCnt="5"/>
      <dgm:spPr/>
      <dgm:t>
        <a:bodyPr/>
        <a:lstStyle/>
        <a:p>
          <a:endParaRPr lang="es-ES"/>
        </a:p>
      </dgm:t>
    </dgm:pt>
    <dgm:pt modelId="{EB74CC66-9A88-4F41-9182-2D33CE4BB3B5}" type="pres">
      <dgm:prSet presAssocID="{A3D80B0E-E760-46E1-B681-CFE69F1F0EF6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6FB3C-766C-4B24-9A57-A2ECEDCC5F60}" type="pres">
      <dgm:prSet presAssocID="{A3D80B0E-E760-46E1-B681-CFE69F1F0EF6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1C95C0-5DB3-4E43-9070-67BBA3571C54}" srcId="{E4456996-8303-4A68-873C-303F10B2C0D4}" destId="{EA22D007-C9A8-4C7A-8754-A783C07D9262}" srcOrd="2" destOrd="0" parTransId="{4AB7F24E-47BB-485C-8E96-91E9E03CF7F0}" sibTransId="{2652097E-CDED-4656-AA01-8B1BAF499E30}"/>
    <dgm:cxn modelId="{3D141DCC-2466-40F5-BC44-3CC139353CFE}" srcId="{EA22D007-C9A8-4C7A-8754-A783C07D9262}" destId="{CDDB8166-9CEB-4125-A6BB-126906B0558D}" srcOrd="0" destOrd="0" parTransId="{295AD35A-F3B1-4EC3-8809-44290BBA0A3A}" sibTransId="{9798935C-DE28-48B2-844D-8505DE55BDB4}"/>
    <dgm:cxn modelId="{6ADAC920-70BC-40FB-BA87-1C4A9ED4DE62}" type="presOf" srcId="{250E9FB8-6156-4E95-89E6-6D802F8B8383}" destId="{6B6F2232-DF0B-41CE-820A-6E362BABA757}" srcOrd="0" destOrd="0" presId="urn:microsoft.com/office/officeart/2005/8/layout/hProcess7"/>
    <dgm:cxn modelId="{D06AE709-24FF-430E-9495-E9BC7BBE34A9}" type="presOf" srcId="{5AD43F43-1D86-4EF5-9D9E-61A409FF3A94}" destId="{427F063E-E42B-4CCA-81EB-BF694455B1B7}" srcOrd="0" destOrd="0" presId="urn:microsoft.com/office/officeart/2005/8/layout/hProcess7"/>
    <dgm:cxn modelId="{AAEFE559-32F0-40EB-92DA-3592054DFF26}" srcId="{797A4D80-B6F7-4742-BCCB-08B59D62DA34}" destId="{B7F62F28-31F9-4F53-9193-AF0CFA82AA3E}" srcOrd="0" destOrd="0" parTransId="{777B4BD5-ECE8-4A98-8DAA-C98B0E986E67}" sibTransId="{5C846DA8-F834-4D19-8B21-B0AFF97B973B}"/>
    <dgm:cxn modelId="{C9D69EE9-6528-40F7-B001-FE0EACE8F43E}" type="presOf" srcId="{576C7406-EFDF-4DCC-B90C-8CD48553774D}" destId="{5964F837-5A7C-41D5-92AA-93E95C63F79A}" srcOrd="0" destOrd="0" presId="urn:microsoft.com/office/officeart/2005/8/layout/hProcess7"/>
    <dgm:cxn modelId="{543A9F94-C895-4B95-84ED-A61B74B656EF}" type="presOf" srcId="{5AD43F43-1D86-4EF5-9D9E-61A409FF3A94}" destId="{DF664650-220B-42D3-8F4E-FDBBAB19C019}" srcOrd="1" destOrd="0" presId="urn:microsoft.com/office/officeart/2005/8/layout/hProcess7"/>
    <dgm:cxn modelId="{F3671048-0B40-42C7-80C4-99FDF525780D}" srcId="{797A4D80-B6F7-4742-BCCB-08B59D62DA34}" destId="{912C9737-8A33-4CBE-ADCB-CF37FB318AA8}" srcOrd="1" destOrd="0" parTransId="{8E6645D7-4A48-41D0-B288-B3A2D078084E}" sibTransId="{88E44306-118A-4796-BADE-C00814885762}"/>
    <dgm:cxn modelId="{125FD64D-4183-43E8-B2EE-18EB2778AED8}" type="presOf" srcId="{B7F62F28-31F9-4F53-9193-AF0CFA82AA3E}" destId="{12932796-FA72-4286-9483-A1387DE737B0}" srcOrd="0" destOrd="1" presId="urn:microsoft.com/office/officeart/2005/8/layout/hProcess7"/>
    <dgm:cxn modelId="{FAB5ACB0-7AE4-4776-95ED-DE262C94847C}" srcId="{576C7406-EFDF-4DCC-B90C-8CD48553774D}" destId="{1AF9D010-A0A5-44E1-96C3-7B06FBE2A588}" srcOrd="0" destOrd="0" parTransId="{EAF08679-8737-4308-B761-6CBE0B3BE43B}" sibTransId="{C2477853-1FC8-4830-9FCC-24F87D5FF8AC}"/>
    <dgm:cxn modelId="{3B91DF82-5E5E-424F-9F95-59C25F5DF470}" srcId="{E4456996-8303-4A68-873C-303F10B2C0D4}" destId="{A3D80B0E-E760-46E1-B681-CFE69F1F0EF6}" srcOrd="4" destOrd="0" parTransId="{6C867A4F-EF7A-4FB0-831B-4AFF663E8D4F}" sibTransId="{AAB35415-EAF0-4340-AF1C-3FC944B82009}"/>
    <dgm:cxn modelId="{943031C8-E972-4C27-A731-966EC95027E0}" type="presOf" srcId="{A3D80B0E-E760-46E1-B681-CFE69F1F0EF6}" destId="{567FFF30-0E08-4AAE-B1BE-EC5683358EED}" srcOrd="0" destOrd="0" presId="urn:microsoft.com/office/officeart/2005/8/layout/hProcess7"/>
    <dgm:cxn modelId="{EEF75BA1-500A-4614-954F-2ABCA0717117}" type="presOf" srcId="{EA22D007-C9A8-4C7A-8754-A783C07D9262}" destId="{042AFCFE-ED81-4FB5-A12D-3598B737C18A}" srcOrd="0" destOrd="0" presId="urn:microsoft.com/office/officeart/2005/8/layout/hProcess7"/>
    <dgm:cxn modelId="{826D3093-29E8-4153-BDFC-1C222EDC471A}" type="presOf" srcId="{A3D80B0E-E760-46E1-B681-CFE69F1F0EF6}" destId="{EB74CC66-9A88-4F41-9182-2D33CE4BB3B5}" srcOrd="1" destOrd="0" presId="urn:microsoft.com/office/officeart/2005/8/layout/hProcess7"/>
    <dgm:cxn modelId="{1036C296-0A38-4A7B-A3F0-53AEAE194C01}" type="presOf" srcId="{576C7406-EFDF-4DCC-B90C-8CD48553774D}" destId="{3D6BBFB9-A85F-439D-BF69-4921DE21D579}" srcOrd="1" destOrd="0" presId="urn:microsoft.com/office/officeart/2005/8/layout/hProcess7"/>
    <dgm:cxn modelId="{A85E328A-8E8E-44DF-B4AA-6A6F1274D263}" srcId="{250E9FB8-6156-4E95-89E6-6D802F8B8383}" destId="{797A4D80-B6F7-4742-BCCB-08B59D62DA34}" srcOrd="0" destOrd="0" parTransId="{14767107-76B4-442E-AA07-2F16D5949C59}" sibTransId="{93C1E112-76D7-4226-B2C5-498A6D4615EC}"/>
    <dgm:cxn modelId="{FB5E9D39-6CE9-4CE2-8557-EBA5CCFCF269}" srcId="{5AD43F43-1D86-4EF5-9D9E-61A409FF3A94}" destId="{5CB1DA41-5E7A-430E-8B63-90EFB10B922B}" srcOrd="0" destOrd="0" parTransId="{8DCDE0A8-B4F4-4FB8-A1D2-394FC64FC4FE}" sibTransId="{03BE6CD7-5708-4F92-92B7-B623042AE420}"/>
    <dgm:cxn modelId="{6526A244-2F74-4A03-AB6D-4879F9F6DD72}" type="presOf" srcId="{E4456996-8303-4A68-873C-303F10B2C0D4}" destId="{D97AA830-E7AF-41E0-B481-A5F031BADF89}" srcOrd="0" destOrd="0" presId="urn:microsoft.com/office/officeart/2005/8/layout/hProcess7"/>
    <dgm:cxn modelId="{15A496DD-11CB-40D8-A574-6F964F91920E}" type="presOf" srcId="{EA22D007-C9A8-4C7A-8754-A783C07D9262}" destId="{8BAD533A-AC09-4EF3-8847-1DF0E476BC47}" srcOrd="1" destOrd="0" presId="urn:microsoft.com/office/officeart/2005/8/layout/hProcess7"/>
    <dgm:cxn modelId="{B5457A03-A2EA-4974-8361-5B7A3662FCB2}" srcId="{A3D80B0E-E760-46E1-B681-CFE69F1F0EF6}" destId="{C475906C-74DA-442F-923B-4EA10EE116B9}" srcOrd="0" destOrd="0" parTransId="{2E163A04-7F6F-48E5-8E2E-21B4263999E1}" sibTransId="{E41D424F-004B-4B31-8B94-DC9CFED0E5F3}"/>
    <dgm:cxn modelId="{22E54580-F268-4B9F-BAA9-5C5173B6DDCA}" type="presOf" srcId="{1AF9D010-A0A5-44E1-96C3-7B06FBE2A588}" destId="{F78E9116-0CB2-4556-9313-41A52126EB2C}" srcOrd="0" destOrd="0" presId="urn:microsoft.com/office/officeart/2005/8/layout/hProcess7"/>
    <dgm:cxn modelId="{8560D42B-3DAB-46AE-82B1-59E53D00E689}" type="presOf" srcId="{912C9737-8A33-4CBE-ADCB-CF37FB318AA8}" destId="{12932796-FA72-4286-9483-A1387DE737B0}" srcOrd="0" destOrd="2" presId="urn:microsoft.com/office/officeart/2005/8/layout/hProcess7"/>
    <dgm:cxn modelId="{C23676E5-814E-4934-96DC-1A3028EE0DCD}" srcId="{E4456996-8303-4A68-873C-303F10B2C0D4}" destId="{5AD43F43-1D86-4EF5-9D9E-61A409FF3A94}" srcOrd="1" destOrd="0" parTransId="{3E9BB909-6802-4E98-B03C-8BBA5E5EBC2C}" sibTransId="{2722F8C2-B7E2-4571-A680-63AA23B36E8B}"/>
    <dgm:cxn modelId="{55A034A6-DAF3-4B43-95F1-534EAC3575F2}" type="presOf" srcId="{CDDB8166-9CEB-4125-A6BB-126906B0558D}" destId="{7C5DDC5F-9BB4-4232-B20B-92D2CBBBF885}" srcOrd="0" destOrd="0" presId="urn:microsoft.com/office/officeart/2005/8/layout/hProcess7"/>
    <dgm:cxn modelId="{CA6DB5E4-689A-4EB2-A4AA-FCC9C377AF84}" type="presOf" srcId="{797A4D80-B6F7-4742-BCCB-08B59D62DA34}" destId="{12932796-FA72-4286-9483-A1387DE737B0}" srcOrd="0" destOrd="0" presId="urn:microsoft.com/office/officeart/2005/8/layout/hProcess7"/>
    <dgm:cxn modelId="{8D8FFF9E-95A6-42D3-AD3B-2B7F9C03AE2C}" type="presOf" srcId="{5CB1DA41-5E7A-430E-8B63-90EFB10B922B}" destId="{65113AF9-8B9D-4D27-9B93-D229EAF7F7EC}" srcOrd="0" destOrd="0" presId="urn:microsoft.com/office/officeart/2005/8/layout/hProcess7"/>
    <dgm:cxn modelId="{86A3C830-E8FA-43EC-9242-D7DABB644BC1}" type="presOf" srcId="{C475906C-74DA-442F-923B-4EA10EE116B9}" destId="{C7B6FB3C-766C-4B24-9A57-A2ECEDCC5F60}" srcOrd="0" destOrd="0" presId="urn:microsoft.com/office/officeart/2005/8/layout/hProcess7"/>
    <dgm:cxn modelId="{39E3E669-B78B-46B2-80A2-38BDD3768AE9}" srcId="{E4456996-8303-4A68-873C-303F10B2C0D4}" destId="{576C7406-EFDF-4DCC-B90C-8CD48553774D}" srcOrd="0" destOrd="0" parTransId="{E5661AB3-C7F0-4C13-B400-56113E3C05A6}" sibTransId="{9601811D-8548-4232-8B8C-0E5C23CB5466}"/>
    <dgm:cxn modelId="{ED512050-D85F-4A41-B7A7-EC44FED5198A}" type="presOf" srcId="{250E9FB8-6156-4E95-89E6-6D802F8B8383}" destId="{4CFED477-4F54-42AE-90BF-2A10B5E05956}" srcOrd="1" destOrd="0" presId="urn:microsoft.com/office/officeart/2005/8/layout/hProcess7"/>
    <dgm:cxn modelId="{3CA7D50D-8253-4072-96A7-4FD02A952F06}" srcId="{E4456996-8303-4A68-873C-303F10B2C0D4}" destId="{250E9FB8-6156-4E95-89E6-6D802F8B8383}" srcOrd="3" destOrd="0" parTransId="{7928863B-3C7F-4649-B712-AEE49EC53250}" sibTransId="{C8AC3E02-CB81-4526-BAE7-8B29990A07A2}"/>
    <dgm:cxn modelId="{EEA464A3-58E4-4D09-BF67-2175B7436B8B}" type="presParOf" srcId="{D97AA830-E7AF-41E0-B481-A5F031BADF89}" destId="{B00349A1-1FD8-43D5-AD2E-F7D1A0C11BD1}" srcOrd="0" destOrd="0" presId="urn:microsoft.com/office/officeart/2005/8/layout/hProcess7"/>
    <dgm:cxn modelId="{563B30A5-FDFA-4EB5-9509-6F52B45DCCED}" type="presParOf" srcId="{B00349A1-1FD8-43D5-AD2E-F7D1A0C11BD1}" destId="{5964F837-5A7C-41D5-92AA-93E95C63F79A}" srcOrd="0" destOrd="0" presId="urn:microsoft.com/office/officeart/2005/8/layout/hProcess7"/>
    <dgm:cxn modelId="{462366E1-889B-404E-9EE0-7BA5CA37898D}" type="presParOf" srcId="{B00349A1-1FD8-43D5-AD2E-F7D1A0C11BD1}" destId="{3D6BBFB9-A85F-439D-BF69-4921DE21D579}" srcOrd="1" destOrd="0" presId="urn:microsoft.com/office/officeart/2005/8/layout/hProcess7"/>
    <dgm:cxn modelId="{52E9BD44-9DD7-42FD-BB20-C96A50B5A7D0}" type="presParOf" srcId="{B00349A1-1FD8-43D5-AD2E-F7D1A0C11BD1}" destId="{F78E9116-0CB2-4556-9313-41A52126EB2C}" srcOrd="2" destOrd="0" presId="urn:microsoft.com/office/officeart/2005/8/layout/hProcess7"/>
    <dgm:cxn modelId="{6D691150-C1EE-4D18-B160-6CA74A488973}" type="presParOf" srcId="{D97AA830-E7AF-41E0-B481-A5F031BADF89}" destId="{F8ABA7D1-FDBE-45E7-886E-EDF2A3381BAD}" srcOrd="1" destOrd="0" presId="urn:microsoft.com/office/officeart/2005/8/layout/hProcess7"/>
    <dgm:cxn modelId="{E850A956-75C2-485C-8D59-083190CEBB93}" type="presParOf" srcId="{D97AA830-E7AF-41E0-B481-A5F031BADF89}" destId="{FF2740E8-54FA-4971-A937-5FB990CE385C}" srcOrd="2" destOrd="0" presId="urn:microsoft.com/office/officeart/2005/8/layout/hProcess7"/>
    <dgm:cxn modelId="{6BD40FA0-AF12-47F4-B42E-03D90F175DA9}" type="presParOf" srcId="{FF2740E8-54FA-4971-A937-5FB990CE385C}" destId="{348DC807-0AEE-478E-9427-8D4E8A243A15}" srcOrd="0" destOrd="0" presId="urn:microsoft.com/office/officeart/2005/8/layout/hProcess7"/>
    <dgm:cxn modelId="{E86873AB-E487-4B49-92FC-64572B3EB004}" type="presParOf" srcId="{FF2740E8-54FA-4971-A937-5FB990CE385C}" destId="{599518A4-11DE-4D71-AD61-59D37C9B555D}" srcOrd="1" destOrd="0" presId="urn:microsoft.com/office/officeart/2005/8/layout/hProcess7"/>
    <dgm:cxn modelId="{0C60587C-7D12-4413-A165-955BAB296DDC}" type="presParOf" srcId="{FF2740E8-54FA-4971-A937-5FB990CE385C}" destId="{6B82AFD5-A99C-468C-B3A3-1F4D59AD63F4}" srcOrd="2" destOrd="0" presId="urn:microsoft.com/office/officeart/2005/8/layout/hProcess7"/>
    <dgm:cxn modelId="{58A0C9D6-9C27-4A18-B3AC-E027CA79634C}" type="presParOf" srcId="{D97AA830-E7AF-41E0-B481-A5F031BADF89}" destId="{B56B6261-C2A2-46DC-BC87-0F719A8AA32A}" srcOrd="3" destOrd="0" presId="urn:microsoft.com/office/officeart/2005/8/layout/hProcess7"/>
    <dgm:cxn modelId="{AF1E4A49-EEEA-4A40-A5D9-6FC45D1A1338}" type="presParOf" srcId="{D97AA830-E7AF-41E0-B481-A5F031BADF89}" destId="{97FC5AA6-36A6-4D57-8C00-47C61820AB38}" srcOrd="4" destOrd="0" presId="urn:microsoft.com/office/officeart/2005/8/layout/hProcess7"/>
    <dgm:cxn modelId="{768EE95D-DA01-4B2C-A161-EEB04A2B7CC4}" type="presParOf" srcId="{97FC5AA6-36A6-4D57-8C00-47C61820AB38}" destId="{427F063E-E42B-4CCA-81EB-BF694455B1B7}" srcOrd="0" destOrd="0" presId="urn:microsoft.com/office/officeart/2005/8/layout/hProcess7"/>
    <dgm:cxn modelId="{7E96986A-D8D1-431D-A0AE-5630C81ED781}" type="presParOf" srcId="{97FC5AA6-36A6-4D57-8C00-47C61820AB38}" destId="{DF664650-220B-42D3-8F4E-FDBBAB19C019}" srcOrd="1" destOrd="0" presId="urn:microsoft.com/office/officeart/2005/8/layout/hProcess7"/>
    <dgm:cxn modelId="{DAB363D7-07B9-40E0-BABD-C2B4322BE6F5}" type="presParOf" srcId="{97FC5AA6-36A6-4D57-8C00-47C61820AB38}" destId="{65113AF9-8B9D-4D27-9B93-D229EAF7F7EC}" srcOrd="2" destOrd="0" presId="urn:microsoft.com/office/officeart/2005/8/layout/hProcess7"/>
    <dgm:cxn modelId="{64E1F31C-0B97-4DEB-971A-549B2419283C}" type="presParOf" srcId="{D97AA830-E7AF-41E0-B481-A5F031BADF89}" destId="{E4D51239-C1D5-4E4C-9033-BAEDCE7D4C00}" srcOrd="5" destOrd="0" presId="urn:microsoft.com/office/officeart/2005/8/layout/hProcess7"/>
    <dgm:cxn modelId="{9AED7D07-F0FD-40DA-869A-AA986D999ADB}" type="presParOf" srcId="{D97AA830-E7AF-41E0-B481-A5F031BADF89}" destId="{E3855791-3C37-452E-B4F2-C1C611B6B516}" srcOrd="6" destOrd="0" presId="urn:microsoft.com/office/officeart/2005/8/layout/hProcess7"/>
    <dgm:cxn modelId="{075399C8-78BA-4EE8-9DE9-9F629F3D7C1E}" type="presParOf" srcId="{E3855791-3C37-452E-B4F2-C1C611B6B516}" destId="{78AF2100-2E6F-4F0E-8468-B376071D85C2}" srcOrd="0" destOrd="0" presId="urn:microsoft.com/office/officeart/2005/8/layout/hProcess7"/>
    <dgm:cxn modelId="{DF58380C-03BD-499D-BA86-3CEADC09CA3D}" type="presParOf" srcId="{E3855791-3C37-452E-B4F2-C1C611B6B516}" destId="{C73BA27E-CE79-4EE8-BC13-49C400C1A928}" srcOrd="1" destOrd="0" presId="urn:microsoft.com/office/officeart/2005/8/layout/hProcess7"/>
    <dgm:cxn modelId="{8E0BCDBF-43B7-4F1F-BE08-D7BD31F0DD72}" type="presParOf" srcId="{E3855791-3C37-452E-B4F2-C1C611B6B516}" destId="{F77C27A3-AF0C-4749-A604-CCA3D7C4FEBC}" srcOrd="2" destOrd="0" presId="urn:microsoft.com/office/officeart/2005/8/layout/hProcess7"/>
    <dgm:cxn modelId="{A1D7E2DB-AD11-477A-A045-EBBDDCA0BAB1}" type="presParOf" srcId="{D97AA830-E7AF-41E0-B481-A5F031BADF89}" destId="{E57A0F03-70D8-466C-B9DF-43A773609E83}" srcOrd="7" destOrd="0" presId="urn:microsoft.com/office/officeart/2005/8/layout/hProcess7"/>
    <dgm:cxn modelId="{6212C3C0-74D6-4FAC-BDE4-9EA87ECEA83A}" type="presParOf" srcId="{D97AA830-E7AF-41E0-B481-A5F031BADF89}" destId="{ABE22870-13DD-4B9E-A513-34E10EA3A2EC}" srcOrd="8" destOrd="0" presId="urn:microsoft.com/office/officeart/2005/8/layout/hProcess7"/>
    <dgm:cxn modelId="{4CBBCDBC-5474-4B0A-885B-5C442556185D}" type="presParOf" srcId="{ABE22870-13DD-4B9E-A513-34E10EA3A2EC}" destId="{042AFCFE-ED81-4FB5-A12D-3598B737C18A}" srcOrd="0" destOrd="0" presId="urn:microsoft.com/office/officeart/2005/8/layout/hProcess7"/>
    <dgm:cxn modelId="{3B16020C-40BD-4B00-852E-DB412F219169}" type="presParOf" srcId="{ABE22870-13DD-4B9E-A513-34E10EA3A2EC}" destId="{8BAD533A-AC09-4EF3-8847-1DF0E476BC47}" srcOrd="1" destOrd="0" presId="urn:microsoft.com/office/officeart/2005/8/layout/hProcess7"/>
    <dgm:cxn modelId="{7151CC23-A5C8-4820-A21D-6A25C4C6C821}" type="presParOf" srcId="{ABE22870-13DD-4B9E-A513-34E10EA3A2EC}" destId="{7C5DDC5F-9BB4-4232-B20B-92D2CBBBF885}" srcOrd="2" destOrd="0" presId="urn:microsoft.com/office/officeart/2005/8/layout/hProcess7"/>
    <dgm:cxn modelId="{A3E1D157-B212-4A3B-AFA1-296CDD99B155}" type="presParOf" srcId="{D97AA830-E7AF-41E0-B481-A5F031BADF89}" destId="{B17DA190-C342-4DB5-A178-DF54837A4D51}" srcOrd="9" destOrd="0" presId="urn:microsoft.com/office/officeart/2005/8/layout/hProcess7"/>
    <dgm:cxn modelId="{DFDB432D-CB46-4F05-9BEA-0C6F7E32BFD3}" type="presParOf" srcId="{D97AA830-E7AF-41E0-B481-A5F031BADF89}" destId="{C4D24371-095C-44E8-AAB8-4D1566686BA5}" srcOrd="10" destOrd="0" presId="urn:microsoft.com/office/officeart/2005/8/layout/hProcess7"/>
    <dgm:cxn modelId="{CCDBA9D0-7F9B-439D-95B1-92DDAA2500F7}" type="presParOf" srcId="{C4D24371-095C-44E8-AAB8-4D1566686BA5}" destId="{8C32FE1E-DEA5-4943-A9C1-1160FD2FAC89}" srcOrd="0" destOrd="0" presId="urn:microsoft.com/office/officeart/2005/8/layout/hProcess7"/>
    <dgm:cxn modelId="{A1F74B3A-E500-4E22-AD7F-B8B19B6A205D}" type="presParOf" srcId="{C4D24371-095C-44E8-AAB8-4D1566686BA5}" destId="{F99936EC-AEA3-4EA6-A056-760AA0BB70FA}" srcOrd="1" destOrd="0" presId="urn:microsoft.com/office/officeart/2005/8/layout/hProcess7"/>
    <dgm:cxn modelId="{F0105242-7057-4FEF-9A2D-E46D6CD01025}" type="presParOf" srcId="{C4D24371-095C-44E8-AAB8-4D1566686BA5}" destId="{221675FE-250C-4B50-9BB7-4ADE0167E949}" srcOrd="2" destOrd="0" presId="urn:microsoft.com/office/officeart/2005/8/layout/hProcess7"/>
    <dgm:cxn modelId="{1E4CA2E1-57DC-4C3A-9E97-189C49164B35}" type="presParOf" srcId="{D97AA830-E7AF-41E0-B481-A5F031BADF89}" destId="{13433758-8B7C-4830-9EF6-1FBF7EA31388}" srcOrd="11" destOrd="0" presId="urn:microsoft.com/office/officeart/2005/8/layout/hProcess7"/>
    <dgm:cxn modelId="{371846C4-637B-47C6-A78A-18A9B0E03A0F}" type="presParOf" srcId="{D97AA830-E7AF-41E0-B481-A5F031BADF89}" destId="{AED56AA5-944C-4E5F-BBFA-A56560378852}" srcOrd="12" destOrd="0" presId="urn:microsoft.com/office/officeart/2005/8/layout/hProcess7"/>
    <dgm:cxn modelId="{04A7EAE6-B464-46CC-914B-6F201AF65255}" type="presParOf" srcId="{AED56AA5-944C-4E5F-BBFA-A56560378852}" destId="{6B6F2232-DF0B-41CE-820A-6E362BABA757}" srcOrd="0" destOrd="0" presId="urn:microsoft.com/office/officeart/2005/8/layout/hProcess7"/>
    <dgm:cxn modelId="{0D5691B5-741A-42B3-BBE9-FC6B24FEAD92}" type="presParOf" srcId="{AED56AA5-944C-4E5F-BBFA-A56560378852}" destId="{4CFED477-4F54-42AE-90BF-2A10B5E05956}" srcOrd="1" destOrd="0" presId="urn:microsoft.com/office/officeart/2005/8/layout/hProcess7"/>
    <dgm:cxn modelId="{4E5B1112-8075-40B0-ACCD-8774B9A4053D}" type="presParOf" srcId="{AED56AA5-944C-4E5F-BBFA-A56560378852}" destId="{12932796-FA72-4286-9483-A1387DE737B0}" srcOrd="2" destOrd="0" presId="urn:microsoft.com/office/officeart/2005/8/layout/hProcess7"/>
    <dgm:cxn modelId="{EB3CFBD1-AA33-4EF0-A1DC-FBD20993E00D}" type="presParOf" srcId="{D97AA830-E7AF-41E0-B481-A5F031BADF89}" destId="{81836CBE-51D6-46B6-81EC-E256BB358BBB}" srcOrd="13" destOrd="0" presId="urn:microsoft.com/office/officeart/2005/8/layout/hProcess7"/>
    <dgm:cxn modelId="{0BF70DB4-8BF9-4BE1-BE9E-BC91CCC89566}" type="presParOf" srcId="{D97AA830-E7AF-41E0-B481-A5F031BADF89}" destId="{E9076AEE-5A81-4C93-B3CA-F58BF2DC4D5E}" srcOrd="14" destOrd="0" presId="urn:microsoft.com/office/officeart/2005/8/layout/hProcess7"/>
    <dgm:cxn modelId="{C256154F-480B-492E-B15E-579254E0AA12}" type="presParOf" srcId="{E9076AEE-5A81-4C93-B3CA-F58BF2DC4D5E}" destId="{C7BA922F-C39C-4D45-986F-B70543ECBDE7}" srcOrd="0" destOrd="0" presId="urn:microsoft.com/office/officeart/2005/8/layout/hProcess7"/>
    <dgm:cxn modelId="{D637FF48-720D-4A07-93C9-58A277AF8183}" type="presParOf" srcId="{E9076AEE-5A81-4C93-B3CA-F58BF2DC4D5E}" destId="{8451038E-2CAE-47BA-9E4B-80D6908F9EFB}" srcOrd="1" destOrd="0" presId="urn:microsoft.com/office/officeart/2005/8/layout/hProcess7"/>
    <dgm:cxn modelId="{6A64CE09-328D-44D2-90AE-E6C3A5367224}" type="presParOf" srcId="{E9076AEE-5A81-4C93-B3CA-F58BF2DC4D5E}" destId="{E73C008D-E0DC-4BA3-BED9-0670115FADF6}" srcOrd="2" destOrd="0" presId="urn:microsoft.com/office/officeart/2005/8/layout/hProcess7"/>
    <dgm:cxn modelId="{49751CF5-D6AD-48F0-A45D-82A5F13948B9}" type="presParOf" srcId="{D97AA830-E7AF-41E0-B481-A5F031BADF89}" destId="{ED429897-D57F-41C2-B9AE-B2C3E85B7BC3}" srcOrd="15" destOrd="0" presId="urn:microsoft.com/office/officeart/2005/8/layout/hProcess7"/>
    <dgm:cxn modelId="{6B90764C-97B8-41FE-AF06-A3E50E70B587}" type="presParOf" srcId="{D97AA830-E7AF-41E0-B481-A5F031BADF89}" destId="{E6A90062-C137-4553-9CAE-FA10F75F580C}" srcOrd="16" destOrd="0" presId="urn:microsoft.com/office/officeart/2005/8/layout/hProcess7"/>
    <dgm:cxn modelId="{6339595B-17F2-4530-8086-A7C4DBF39BEA}" type="presParOf" srcId="{E6A90062-C137-4553-9CAE-FA10F75F580C}" destId="{567FFF30-0E08-4AAE-B1BE-EC5683358EED}" srcOrd="0" destOrd="0" presId="urn:microsoft.com/office/officeart/2005/8/layout/hProcess7"/>
    <dgm:cxn modelId="{83A26E04-C324-416A-94B2-9F1A7B0259AB}" type="presParOf" srcId="{E6A90062-C137-4553-9CAE-FA10F75F580C}" destId="{EB74CC66-9A88-4F41-9182-2D33CE4BB3B5}" srcOrd="1" destOrd="0" presId="urn:microsoft.com/office/officeart/2005/8/layout/hProcess7"/>
    <dgm:cxn modelId="{B8C19EB5-6910-43B4-BF37-09732D4AB71E}" type="presParOf" srcId="{E6A90062-C137-4553-9CAE-FA10F75F580C}" destId="{C7B6FB3C-766C-4B24-9A57-A2ECEDCC5F6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FA043B-A324-453C-BA95-868B5213A30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66C883-253E-417E-9ADE-B904B5409C5E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b="1" noProof="0" smtClean="0">
              <a:latin typeface="Lucida Sans Unicode" pitchFamily="34" charset="0"/>
            </a:rPr>
            <a:t>Càrrega  set d’entrenament</a:t>
          </a:r>
          <a:endParaRPr lang="ca-ES" noProof="0"/>
        </a:p>
      </dgm:t>
    </dgm:pt>
    <dgm:pt modelId="{FACDC38C-E454-45DE-B9C1-C69AE2C6F883}" type="parTrans" cxnId="{4B5E4455-0DAA-4200-9DCC-E552EC2F5E5B}">
      <dgm:prSet/>
      <dgm:spPr/>
      <dgm:t>
        <a:bodyPr/>
        <a:lstStyle/>
        <a:p>
          <a:endParaRPr lang="ca-ES" noProof="0"/>
        </a:p>
      </dgm:t>
    </dgm:pt>
    <dgm:pt modelId="{367E002A-B27F-4F4A-98CF-BA825C04B3CE}" type="sibTrans" cxnId="{4B5E4455-0DAA-4200-9DCC-E552EC2F5E5B}">
      <dgm:prSet/>
      <dgm:spPr/>
      <dgm:t>
        <a:bodyPr/>
        <a:lstStyle/>
        <a:p>
          <a:endParaRPr lang="ca-ES" noProof="0"/>
        </a:p>
      </dgm:t>
    </dgm:pt>
    <dgm:pt modelId="{22051F8D-0995-4508-A764-746A21C9C483}">
      <dgm:prSet phldrT="[Texto]" custT="1"/>
      <dgm:spPr/>
      <dgm:t>
        <a:bodyPr/>
        <a:lstStyle/>
        <a:p>
          <a:r>
            <a:rPr lang="ca-ES" sz="800" noProof="0" dirty="0" smtClean="0">
              <a:latin typeface="Lucida Sans Unicode" pitchFamily="34" charset="0"/>
            </a:rPr>
            <a:t>Càrrega d’imatges del conjunt d’entrenament a un vector</a:t>
          </a:r>
          <a:endParaRPr lang="ca-ES" sz="800" noProof="0" dirty="0"/>
        </a:p>
      </dgm:t>
    </dgm:pt>
    <dgm:pt modelId="{6225A147-7E2A-47F6-95AE-C077D795069C}" type="parTrans" cxnId="{8F5C392A-1489-4E64-8477-1D8F5D7236C1}">
      <dgm:prSet/>
      <dgm:spPr/>
      <dgm:t>
        <a:bodyPr/>
        <a:lstStyle/>
        <a:p>
          <a:endParaRPr lang="ca-ES" noProof="0"/>
        </a:p>
      </dgm:t>
    </dgm:pt>
    <dgm:pt modelId="{A91ED4B3-975C-4EB9-B362-0F4B467723E5}" type="sibTrans" cxnId="{8F5C392A-1489-4E64-8477-1D8F5D7236C1}">
      <dgm:prSet/>
      <dgm:spPr/>
      <dgm:t>
        <a:bodyPr/>
        <a:lstStyle/>
        <a:p>
          <a:endParaRPr lang="ca-ES" noProof="0"/>
        </a:p>
      </dgm:t>
    </dgm:pt>
    <dgm:pt modelId="{C919FF68-BCC3-4D86-A346-41CD91C70413}">
      <dgm:prSet phldrT="[Texto]" custT="1"/>
      <dgm:spPr/>
      <dgm:t>
        <a:bodyPr/>
        <a:lstStyle/>
        <a:p>
          <a:r>
            <a:rPr lang="ca-ES" sz="800" noProof="0" dirty="0" smtClean="0">
              <a:latin typeface="Lucida Sans Unicode" pitchFamily="34" charset="0"/>
            </a:rPr>
            <a:t>Extracció característiques principals i aplicació d’Homografia  i transformació de la imatge de cada subjecte</a:t>
          </a:r>
          <a:endParaRPr lang="ca-ES" sz="800" noProof="0" dirty="0"/>
        </a:p>
      </dgm:t>
    </dgm:pt>
    <dgm:pt modelId="{E28DCCE5-CF25-4079-9B1B-2310B6494ACB}" type="parTrans" cxnId="{2FD9BB4D-E70D-42D9-A9BC-F156E80B3C7B}">
      <dgm:prSet/>
      <dgm:spPr/>
      <dgm:t>
        <a:bodyPr/>
        <a:lstStyle/>
        <a:p>
          <a:endParaRPr lang="ca-ES" noProof="0"/>
        </a:p>
      </dgm:t>
    </dgm:pt>
    <dgm:pt modelId="{BB9B633D-85A5-4CBE-9D81-40D230B1A927}" type="sibTrans" cxnId="{2FD9BB4D-E70D-42D9-A9BC-F156E80B3C7B}">
      <dgm:prSet/>
      <dgm:spPr/>
      <dgm:t>
        <a:bodyPr/>
        <a:lstStyle/>
        <a:p>
          <a:endParaRPr lang="ca-ES" noProof="0"/>
        </a:p>
      </dgm:t>
    </dgm:pt>
    <dgm:pt modelId="{CA7E9287-E926-4DF7-9B30-10AF7EEA1707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b="1" noProof="0" dirty="0" smtClean="0">
              <a:latin typeface="Lucida Sans Unicode" pitchFamily="34" charset="0"/>
            </a:rPr>
            <a:t>Càrrega set de test</a:t>
          </a:r>
          <a:endParaRPr lang="ca-ES" noProof="0" dirty="0"/>
        </a:p>
      </dgm:t>
    </dgm:pt>
    <dgm:pt modelId="{42E83FEA-D397-4AC0-AB4F-0409F286AFE4}" type="parTrans" cxnId="{9CA5D6FC-5A16-4BED-92AB-895FBDD01FB6}">
      <dgm:prSet/>
      <dgm:spPr/>
      <dgm:t>
        <a:bodyPr/>
        <a:lstStyle/>
        <a:p>
          <a:endParaRPr lang="ca-ES" noProof="0"/>
        </a:p>
      </dgm:t>
    </dgm:pt>
    <dgm:pt modelId="{43822AE2-11E0-47C7-ACEF-5A5112A078CA}" type="sibTrans" cxnId="{9CA5D6FC-5A16-4BED-92AB-895FBDD01FB6}">
      <dgm:prSet/>
      <dgm:spPr/>
      <dgm:t>
        <a:bodyPr/>
        <a:lstStyle/>
        <a:p>
          <a:endParaRPr lang="ca-ES" noProof="0"/>
        </a:p>
      </dgm:t>
    </dgm:pt>
    <dgm:pt modelId="{A44157F3-CAF0-4560-9BB3-D805D93097BB}">
      <dgm:prSet phldrT="[Texto]" custT="1"/>
      <dgm:spPr/>
      <dgm:t>
        <a:bodyPr/>
        <a:lstStyle/>
        <a:p>
          <a:r>
            <a:rPr lang="ca-ES" sz="1000" noProof="0" dirty="0" smtClean="0">
              <a:latin typeface="Lucida Sans Unicode" pitchFamily="34" charset="0"/>
            </a:rPr>
            <a:t>Càrrega de les imatges de </a:t>
          </a:r>
          <a:r>
            <a:rPr lang="ca-ES" sz="1000" noProof="0" dirty="0" smtClean="0">
              <a:latin typeface="Lucida Sans Unicode" pitchFamily="34" charset="0"/>
            </a:rPr>
            <a:t>test; es carregaran també en un vector d’imatges.</a:t>
          </a:r>
          <a:endParaRPr lang="ca-ES" sz="1000" noProof="0" dirty="0"/>
        </a:p>
      </dgm:t>
    </dgm:pt>
    <dgm:pt modelId="{5404095F-34E9-4DD5-B9B2-B7EB3E07C4C0}" type="parTrans" cxnId="{D1ECA296-EB43-4C39-81F1-D803BCE0CA3D}">
      <dgm:prSet/>
      <dgm:spPr/>
      <dgm:t>
        <a:bodyPr/>
        <a:lstStyle/>
        <a:p>
          <a:endParaRPr lang="ca-ES" noProof="0"/>
        </a:p>
      </dgm:t>
    </dgm:pt>
    <dgm:pt modelId="{F6D0FA0E-F800-44E3-B79C-D04CC69927C7}" type="sibTrans" cxnId="{D1ECA296-EB43-4C39-81F1-D803BCE0CA3D}">
      <dgm:prSet/>
      <dgm:spPr/>
      <dgm:t>
        <a:bodyPr/>
        <a:lstStyle/>
        <a:p>
          <a:endParaRPr lang="ca-ES" noProof="0"/>
        </a:p>
      </dgm:t>
    </dgm:pt>
    <dgm:pt modelId="{B1463809-1D00-4430-B604-F482C9B7CEE1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b="1" noProof="0" dirty="0" smtClean="0">
              <a:latin typeface="Lucida Sans Unicode" pitchFamily="34" charset="0"/>
            </a:rPr>
            <a:t>Instància d’entrenament</a:t>
          </a:r>
          <a:endParaRPr lang="ca-ES" noProof="0" dirty="0"/>
        </a:p>
      </dgm:t>
    </dgm:pt>
    <dgm:pt modelId="{4010F1CF-1D60-4BE4-AF16-06FF1E322679}" type="parTrans" cxnId="{9AFA0310-6FB8-4678-A694-03A385ABC5B6}">
      <dgm:prSet/>
      <dgm:spPr/>
      <dgm:t>
        <a:bodyPr/>
        <a:lstStyle/>
        <a:p>
          <a:endParaRPr lang="ca-ES" noProof="0"/>
        </a:p>
      </dgm:t>
    </dgm:pt>
    <dgm:pt modelId="{B08B5C87-8E15-496C-B2AE-65927038AA1A}" type="sibTrans" cxnId="{9AFA0310-6FB8-4678-A694-03A385ABC5B6}">
      <dgm:prSet/>
      <dgm:spPr/>
      <dgm:t>
        <a:bodyPr/>
        <a:lstStyle/>
        <a:p>
          <a:endParaRPr lang="ca-ES" noProof="0"/>
        </a:p>
      </dgm:t>
    </dgm:pt>
    <dgm:pt modelId="{4A90DC1A-2AD1-4BAE-BC72-2EAD92BC6A1F}">
      <dgm:prSet phldrT="[Texto]" custT="1"/>
      <dgm:spPr/>
      <dgm:t>
        <a:bodyPr/>
        <a:lstStyle/>
        <a:p>
          <a:r>
            <a:rPr lang="ca-ES" sz="1000" noProof="0" dirty="0" smtClean="0">
              <a:latin typeface="Lucida Sans Unicode" pitchFamily="34" charset="0"/>
            </a:rPr>
            <a:t>Instancia d’entrenament amb el vector d’imatges transformades.</a:t>
          </a:r>
          <a:endParaRPr lang="ca-ES" sz="1000" noProof="0" dirty="0"/>
        </a:p>
      </dgm:t>
    </dgm:pt>
    <dgm:pt modelId="{95383C99-2F3D-4061-A36D-272C688F2EB4}" type="parTrans" cxnId="{7B2B6ED9-B355-43F4-AAB0-8F06A151BB67}">
      <dgm:prSet/>
      <dgm:spPr/>
      <dgm:t>
        <a:bodyPr/>
        <a:lstStyle/>
        <a:p>
          <a:endParaRPr lang="ca-ES" noProof="0"/>
        </a:p>
      </dgm:t>
    </dgm:pt>
    <dgm:pt modelId="{F2F6B67F-B59B-44EB-909E-C82A1B3B6574}" type="sibTrans" cxnId="{7B2B6ED9-B355-43F4-AAB0-8F06A151BB67}">
      <dgm:prSet/>
      <dgm:spPr/>
      <dgm:t>
        <a:bodyPr/>
        <a:lstStyle/>
        <a:p>
          <a:endParaRPr lang="ca-ES" noProof="0"/>
        </a:p>
      </dgm:t>
    </dgm:pt>
    <dgm:pt modelId="{3E532971-0A13-4F00-9328-0BF04B9E85CA}">
      <dgm:prSet phldrT="[Texto]" custT="1"/>
      <dgm:spPr/>
      <dgm:t>
        <a:bodyPr/>
        <a:lstStyle/>
        <a:p>
          <a:r>
            <a:rPr lang="ca-ES" sz="800" noProof="0" dirty="0" smtClean="0">
              <a:latin typeface="Lucida Sans Unicode" pitchFamily="34" charset="0"/>
            </a:rPr>
            <a:t>Millora del conjunt d’entrenament.</a:t>
          </a:r>
          <a:endParaRPr lang="ca-ES" sz="800" noProof="0" dirty="0"/>
        </a:p>
      </dgm:t>
    </dgm:pt>
    <dgm:pt modelId="{0998656C-86A0-4E1E-A9C0-4F62326185BC}" type="parTrans" cxnId="{90ED88EE-8253-45AC-931F-AE155F37A757}">
      <dgm:prSet/>
      <dgm:spPr/>
      <dgm:t>
        <a:bodyPr/>
        <a:lstStyle/>
        <a:p>
          <a:endParaRPr lang="ca-ES" noProof="0"/>
        </a:p>
      </dgm:t>
    </dgm:pt>
    <dgm:pt modelId="{7B0A1DEA-E760-4ADB-9C33-61F58D796A24}" type="sibTrans" cxnId="{90ED88EE-8253-45AC-931F-AE155F37A757}">
      <dgm:prSet/>
      <dgm:spPr/>
      <dgm:t>
        <a:bodyPr/>
        <a:lstStyle/>
        <a:p>
          <a:endParaRPr lang="ca-ES" noProof="0"/>
        </a:p>
      </dgm:t>
    </dgm:pt>
    <dgm:pt modelId="{91B86176-7EFA-4BDC-87F2-C474E36A1EF5}">
      <dgm:prSet phldrT="[Texto]" custT="1"/>
      <dgm:spPr/>
      <dgm:t>
        <a:bodyPr/>
        <a:lstStyle/>
        <a:p>
          <a:r>
            <a:rPr lang="ca-ES" sz="1000" noProof="0" dirty="0" smtClean="0">
              <a:latin typeface="Lucida Sans Unicode" pitchFamily="34" charset="0"/>
            </a:rPr>
            <a:t>Tractament previ d’escalat i equalització.</a:t>
          </a:r>
          <a:endParaRPr lang="ca-ES" sz="1000" noProof="0" dirty="0"/>
        </a:p>
      </dgm:t>
    </dgm:pt>
    <dgm:pt modelId="{22FDDF65-8F70-4637-A6E7-922A7F69A3EA}" type="parTrans" cxnId="{48D45897-9D29-46D2-B33B-A19479504718}">
      <dgm:prSet/>
      <dgm:spPr/>
      <dgm:t>
        <a:bodyPr/>
        <a:lstStyle/>
        <a:p>
          <a:endParaRPr lang="ca-ES" noProof="0"/>
        </a:p>
      </dgm:t>
    </dgm:pt>
    <dgm:pt modelId="{36EB953B-EFB0-488E-8A3F-72E9F421FF58}" type="sibTrans" cxnId="{48D45897-9D29-46D2-B33B-A19479504718}">
      <dgm:prSet/>
      <dgm:spPr/>
      <dgm:t>
        <a:bodyPr/>
        <a:lstStyle/>
        <a:p>
          <a:endParaRPr lang="ca-ES" noProof="0"/>
        </a:p>
      </dgm:t>
    </dgm:pt>
    <dgm:pt modelId="{90DE72D4-9A4D-4F91-BBC6-479A0E226C50}" type="pres">
      <dgm:prSet presAssocID="{B5FA043B-A324-453C-BA95-868B5213A3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489D29-0DF5-43AE-92F0-E63816FE7785}" type="pres">
      <dgm:prSet presAssocID="{DB66C883-253E-417E-9ADE-B904B5409C5E}" presName="linNode" presStyleCnt="0"/>
      <dgm:spPr/>
    </dgm:pt>
    <dgm:pt modelId="{ABFE5D9A-0E76-4907-8831-2F2CD5FBCBF5}" type="pres">
      <dgm:prSet presAssocID="{DB66C883-253E-417E-9ADE-B904B5409C5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008C3E-6A18-4947-87CB-939DECF93925}" type="pres">
      <dgm:prSet presAssocID="{DB66C883-253E-417E-9ADE-B904B5409C5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219420-E22E-45DE-8C5E-1189D7DC5463}" type="pres">
      <dgm:prSet presAssocID="{367E002A-B27F-4F4A-98CF-BA825C04B3CE}" presName="spacing" presStyleCnt="0"/>
      <dgm:spPr/>
    </dgm:pt>
    <dgm:pt modelId="{BBE83383-1D29-47E0-8DB7-0F0939F250EE}" type="pres">
      <dgm:prSet presAssocID="{CA7E9287-E926-4DF7-9B30-10AF7EEA1707}" presName="linNode" presStyleCnt="0"/>
      <dgm:spPr/>
    </dgm:pt>
    <dgm:pt modelId="{C3DB3AAB-8B72-452E-8E92-ECCA1417D0D4}" type="pres">
      <dgm:prSet presAssocID="{CA7E9287-E926-4DF7-9B30-10AF7EEA170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3BCB4F-2461-4D8D-A57F-34D7075108A6}" type="pres">
      <dgm:prSet presAssocID="{CA7E9287-E926-4DF7-9B30-10AF7EEA170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4D42BF-2B95-4D65-9D8F-FBC4DC68BA5F}" type="pres">
      <dgm:prSet presAssocID="{43822AE2-11E0-47C7-ACEF-5A5112A078CA}" presName="spacing" presStyleCnt="0"/>
      <dgm:spPr/>
    </dgm:pt>
    <dgm:pt modelId="{03F2641E-F9DF-4DB8-8638-9CDB7C498257}" type="pres">
      <dgm:prSet presAssocID="{B1463809-1D00-4430-B604-F482C9B7CEE1}" presName="linNode" presStyleCnt="0"/>
      <dgm:spPr/>
    </dgm:pt>
    <dgm:pt modelId="{2CE8F7D5-B4AD-40AB-B2C6-9F53E41ED20E}" type="pres">
      <dgm:prSet presAssocID="{B1463809-1D00-4430-B604-F482C9B7CEE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1E02C3-BA33-4DA0-A8C5-D259C86B37FF}" type="pres">
      <dgm:prSet presAssocID="{B1463809-1D00-4430-B604-F482C9B7CEE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2B6ED9-B355-43F4-AAB0-8F06A151BB67}" srcId="{B1463809-1D00-4430-B604-F482C9B7CEE1}" destId="{4A90DC1A-2AD1-4BAE-BC72-2EAD92BC6A1F}" srcOrd="0" destOrd="0" parTransId="{95383C99-2F3D-4061-A36D-272C688F2EB4}" sibTransId="{F2F6B67F-B59B-44EB-909E-C82A1B3B6574}"/>
    <dgm:cxn modelId="{A00A1E9F-F424-4F20-8FFD-047CF0CEBE7F}" type="presOf" srcId="{DB66C883-253E-417E-9ADE-B904B5409C5E}" destId="{ABFE5D9A-0E76-4907-8831-2F2CD5FBCBF5}" srcOrd="0" destOrd="0" presId="urn:microsoft.com/office/officeart/2005/8/layout/vList6"/>
    <dgm:cxn modelId="{C43DA114-D42E-4941-936F-E8CB974ACE6C}" type="presOf" srcId="{C919FF68-BCC3-4D86-A346-41CD91C70413}" destId="{B5008C3E-6A18-4947-87CB-939DECF93925}" srcOrd="0" destOrd="1" presId="urn:microsoft.com/office/officeart/2005/8/layout/vList6"/>
    <dgm:cxn modelId="{3828BE5E-F104-46FF-9C29-F70773921278}" type="presOf" srcId="{91B86176-7EFA-4BDC-87F2-C474E36A1EF5}" destId="{C33BCB4F-2461-4D8D-A57F-34D7075108A6}" srcOrd="0" destOrd="1" presId="urn:microsoft.com/office/officeart/2005/8/layout/vList6"/>
    <dgm:cxn modelId="{2FD9BB4D-E70D-42D9-A9BC-F156E80B3C7B}" srcId="{DB66C883-253E-417E-9ADE-B904B5409C5E}" destId="{C919FF68-BCC3-4D86-A346-41CD91C70413}" srcOrd="1" destOrd="0" parTransId="{E28DCCE5-CF25-4079-9B1B-2310B6494ACB}" sibTransId="{BB9B633D-85A5-4CBE-9D81-40D230B1A927}"/>
    <dgm:cxn modelId="{8F5C392A-1489-4E64-8477-1D8F5D7236C1}" srcId="{DB66C883-253E-417E-9ADE-B904B5409C5E}" destId="{22051F8D-0995-4508-A764-746A21C9C483}" srcOrd="0" destOrd="0" parTransId="{6225A147-7E2A-47F6-95AE-C077D795069C}" sibTransId="{A91ED4B3-975C-4EB9-B362-0F4B467723E5}"/>
    <dgm:cxn modelId="{4B5E4455-0DAA-4200-9DCC-E552EC2F5E5B}" srcId="{B5FA043B-A324-453C-BA95-868B5213A309}" destId="{DB66C883-253E-417E-9ADE-B904B5409C5E}" srcOrd="0" destOrd="0" parTransId="{FACDC38C-E454-45DE-B9C1-C69AE2C6F883}" sibTransId="{367E002A-B27F-4F4A-98CF-BA825C04B3CE}"/>
    <dgm:cxn modelId="{FD6204B7-644A-40B4-AF0E-D466E8BE7DA8}" type="presOf" srcId="{3E532971-0A13-4F00-9328-0BF04B9E85CA}" destId="{B5008C3E-6A18-4947-87CB-939DECF93925}" srcOrd="0" destOrd="2" presId="urn:microsoft.com/office/officeart/2005/8/layout/vList6"/>
    <dgm:cxn modelId="{90ED88EE-8253-45AC-931F-AE155F37A757}" srcId="{DB66C883-253E-417E-9ADE-B904B5409C5E}" destId="{3E532971-0A13-4F00-9328-0BF04B9E85CA}" srcOrd="2" destOrd="0" parTransId="{0998656C-86A0-4E1E-A9C0-4F62326185BC}" sibTransId="{7B0A1DEA-E760-4ADB-9C33-61F58D796A24}"/>
    <dgm:cxn modelId="{9D318340-1C5E-4809-8ADB-3F9FF01E4AF2}" type="presOf" srcId="{A44157F3-CAF0-4560-9BB3-D805D93097BB}" destId="{C33BCB4F-2461-4D8D-A57F-34D7075108A6}" srcOrd="0" destOrd="0" presId="urn:microsoft.com/office/officeart/2005/8/layout/vList6"/>
    <dgm:cxn modelId="{48D45897-9D29-46D2-B33B-A19479504718}" srcId="{CA7E9287-E926-4DF7-9B30-10AF7EEA1707}" destId="{91B86176-7EFA-4BDC-87F2-C474E36A1EF5}" srcOrd="1" destOrd="0" parTransId="{22FDDF65-8F70-4637-A6E7-922A7F69A3EA}" sibTransId="{36EB953B-EFB0-488E-8A3F-72E9F421FF58}"/>
    <dgm:cxn modelId="{D1ECA296-EB43-4C39-81F1-D803BCE0CA3D}" srcId="{CA7E9287-E926-4DF7-9B30-10AF7EEA1707}" destId="{A44157F3-CAF0-4560-9BB3-D805D93097BB}" srcOrd="0" destOrd="0" parTransId="{5404095F-34E9-4DD5-B9B2-B7EB3E07C4C0}" sibTransId="{F6D0FA0E-F800-44E3-B79C-D04CC69927C7}"/>
    <dgm:cxn modelId="{445A9FBA-1670-40FA-BAE5-66D5CDB3EF67}" type="presOf" srcId="{B1463809-1D00-4430-B604-F482C9B7CEE1}" destId="{2CE8F7D5-B4AD-40AB-B2C6-9F53E41ED20E}" srcOrd="0" destOrd="0" presId="urn:microsoft.com/office/officeart/2005/8/layout/vList6"/>
    <dgm:cxn modelId="{42971323-8194-450A-BAA4-1E3712A9074B}" type="presOf" srcId="{B5FA043B-A324-453C-BA95-868B5213A309}" destId="{90DE72D4-9A4D-4F91-BBC6-479A0E226C50}" srcOrd="0" destOrd="0" presId="urn:microsoft.com/office/officeart/2005/8/layout/vList6"/>
    <dgm:cxn modelId="{9E66F1DB-0149-4BEA-AB3D-7A0F6E1BE46F}" type="presOf" srcId="{22051F8D-0995-4508-A764-746A21C9C483}" destId="{B5008C3E-6A18-4947-87CB-939DECF93925}" srcOrd="0" destOrd="0" presId="urn:microsoft.com/office/officeart/2005/8/layout/vList6"/>
    <dgm:cxn modelId="{168606C0-7C81-481F-805C-951FAD7E5A03}" type="presOf" srcId="{4A90DC1A-2AD1-4BAE-BC72-2EAD92BC6A1F}" destId="{211E02C3-BA33-4DA0-A8C5-D259C86B37FF}" srcOrd="0" destOrd="0" presId="urn:microsoft.com/office/officeart/2005/8/layout/vList6"/>
    <dgm:cxn modelId="{9CA5D6FC-5A16-4BED-92AB-895FBDD01FB6}" srcId="{B5FA043B-A324-453C-BA95-868B5213A309}" destId="{CA7E9287-E926-4DF7-9B30-10AF7EEA1707}" srcOrd="1" destOrd="0" parTransId="{42E83FEA-D397-4AC0-AB4F-0409F286AFE4}" sibTransId="{43822AE2-11E0-47C7-ACEF-5A5112A078CA}"/>
    <dgm:cxn modelId="{9864D5B9-80EF-4886-871A-8A107C501E1C}" type="presOf" srcId="{CA7E9287-E926-4DF7-9B30-10AF7EEA1707}" destId="{C3DB3AAB-8B72-452E-8E92-ECCA1417D0D4}" srcOrd="0" destOrd="0" presId="urn:microsoft.com/office/officeart/2005/8/layout/vList6"/>
    <dgm:cxn modelId="{9AFA0310-6FB8-4678-A694-03A385ABC5B6}" srcId="{B5FA043B-A324-453C-BA95-868B5213A309}" destId="{B1463809-1D00-4430-B604-F482C9B7CEE1}" srcOrd="2" destOrd="0" parTransId="{4010F1CF-1D60-4BE4-AF16-06FF1E322679}" sibTransId="{B08B5C87-8E15-496C-B2AE-65927038AA1A}"/>
    <dgm:cxn modelId="{B27EF1A1-BB7A-4FD2-A9DD-AC31FC7BD325}" type="presParOf" srcId="{90DE72D4-9A4D-4F91-BBC6-479A0E226C50}" destId="{7F489D29-0DF5-43AE-92F0-E63816FE7785}" srcOrd="0" destOrd="0" presId="urn:microsoft.com/office/officeart/2005/8/layout/vList6"/>
    <dgm:cxn modelId="{8255C985-E44B-4581-86C7-F2C613FE2656}" type="presParOf" srcId="{7F489D29-0DF5-43AE-92F0-E63816FE7785}" destId="{ABFE5D9A-0E76-4907-8831-2F2CD5FBCBF5}" srcOrd="0" destOrd="0" presId="urn:microsoft.com/office/officeart/2005/8/layout/vList6"/>
    <dgm:cxn modelId="{46467ADC-DFEA-4FB8-90C6-C4010F996D9C}" type="presParOf" srcId="{7F489D29-0DF5-43AE-92F0-E63816FE7785}" destId="{B5008C3E-6A18-4947-87CB-939DECF93925}" srcOrd="1" destOrd="0" presId="urn:microsoft.com/office/officeart/2005/8/layout/vList6"/>
    <dgm:cxn modelId="{1009E867-70E6-4E25-82B6-1E88AB56DE37}" type="presParOf" srcId="{90DE72D4-9A4D-4F91-BBC6-479A0E226C50}" destId="{F9219420-E22E-45DE-8C5E-1189D7DC5463}" srcOrd="1" destOrd="0" presId="urn:microsoft.com/office/officeart/2005/8/layout/vList6"/>
    <dgm:cxn modelId="{A22845FC-9853-4117-B569-03713A0A0AFB}" type="presParOf" srcId="{90DE72D4-9A4D-4F91-BBC6-479A0E226C50}" destId="{BBE83383-1D29-47E0-8DB7-0F0939F250EE}" srcOrd="2" destOrd="0" presId="urn:microsoft.com/office/officeart/2005/8/layout/vList6"/>
    <dgm:cxn modelId="{636019B3-3E95-4384-9A92-4C0F931714EF}" type="presParOf" srcId="{BBE83383-1D29-47E0-8DB7-0F0939F250EE}" destId="{C3DB3AAB-8B72-452E-8E92-ECCA1417D0D4}" srcOrd="0" destOrd="0" presId="urn:microsoft.com/office/officeart/2005/8/layout/vList6"/>
    <dgm:cxn modelId="{426E4812-4440-47CC-B1EB-5809DECB3B2E}" type="presParOf" srcId="{BBE83383-1D29-47E0-8DB7-0F0939F250EE}" destId="{C33BCB4F-2461-4D8D-A57F-34D7075108A6}" srcOrd="1" destOrd="0" presId="urn:microsoft.com/office/officeart/2005/8/layout/vList6"/>
    <dgm:cxn modelId="{05527B7B-EFAC-4CD2-9C34-1E72C17498F1}" type="presParOf" srcId="{90DE72D4-9A4D-4F91-BBC6-479A0E226C50}" destId="{1B4D42BF-2B95-4D65-9D8F-FBC4DC68BA5F}" srcOrd="3" destOrd="0" presId="urn:microsoft.com/office/officeart/2005/8/layout/vList6"/>
    <dgm:cxn modelId="{2A5002DD-6D01-4BAD-8784-B743B5E51ECB}" type="presParOf" srcId="{90DE72D4-9A4D-4F91-BBC6-479A0E226C50}" destId="{03F2641E-F9DF-4DB8-8638-9CDB7C498257}" srcOrd="4" destOrd="0" presId="urn:microsoft.com/office/officeart/2005/8/layout/vList6"/>
    <dgm:cxn modelId="{0407E897-142A-4BE7-9DD0-DB72D38428F7}" type="presParOf" srcId="{03F2641E-F9DF-4DB8-8638-9CDB7C498257}" destId="{2CE8F7D5-B4AD-40AB-B2C6-9F53E41ED20E}" srcOrd="0" destOrd="0" presId="urn:microsoft.com/office/officeart/2005/8/layout/vList6"/>
    <dgm:cxn modelId="{B5338D89-684C-4B02-A05A-F76055C082F7}" type="presParOf" srcId="{03F2641E-F9DF-4DB8-8638-9CDB7C498257}" destId="{211E02C3-BA33-4DA0-A8C5-D259C86B37F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65BC50-E06F-4920-8EAB-A869D8071A4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5648D8-747D-4E22-8283-4FA6FC3596A0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b="1" noProof="0" smtClean="0">
              <a:latin typeface="Lucida Sans Unicode" pitchFamily="34" charset="0"/>
            </a:rPr>
            <a:t>Reconeixement</a:t>
          </a:r>
          <a:endParaRPr lang="ca-ES" noProof="0"/>
        </a:p>
      </dgm:t>
    </dgm:pt>
    <dgm:pt modelId="{F8CE2117-8882-4662-A370-3AFEA633C812}" type="parTrans" cxnId="{9C67A69D-03DD-42CC-8B3F-89C21D38AA9B}">
      <dgm:prSet/>
      <dgm:spPr/>
      <dgm:t>
        <a:bodyPr/>
        <a:lstStyle/>
        <a:p>
          <a:endParaRPr lang="ca-ES" noProof="0"/>
        </a:p>
      </dgm:t>
    </dgm:pt>
    <dgm:pt modelId="{70CB77AA-3176-4A89-9FC7-E8269AA1963E}" type="sibTrans" cxnId="{9C67A69D-03DD-42CC-8B3F-89C21D38AA9B}">
      <dgm:prSet/>
      <dgm:spPr/>
      <dgm:t>
        <a:bodyPr/>
        <a:lstStyle/>
        <a:p>
          <a:endParaRPr lang="ca-ES" noProof="0"/>
        </a:p>
      </dgm:t>
    </dgm:pt>
    <dgm:pt modelId="{16DD4D63-FA85-47DB-97C9-E46B17E10EE7}">
      <dgm:prSet phldrT="[Texto]"/>
      <dgm:spPr/>
      <dgm:t>
        <a:bodyPr/>
        <a:lstStyle/>
        <a:p>
          <a:r>
            <a:rPr lang="ca-ES" noProof="0" smtClean="0">
              <a:latin typeface="Lucida Sans Unicode" pitchFamily="34" charset="0"/>
            </a:rPr>
            <a:t>Instància de reconeixement per a cadascuna de les imatges de test, obtenint una matriu de resultats.</a:t>
          </a:r>
          <a:endParaRPr lang="ca-ES" noProof="0"/>
        </a:p>
      </dgm:t>
    </dgm:pt>
    <dgm:pt modelId="{B62C4C91-D7B8-402D-90E2-662FB07E6612}" type="parTrans" cxnId="{6FE4D9F3-3326-4048-BEB5-639808A479E2}">
      <dgm:prSet/>
      <dgm:spPr/>
      <dgm:t>
        <a:bodyPr/>
        <a:lstStyle/>
        <a:p>
          <a:endParaRPr lang="ca-ES" noProof="0"/>
        </a:p>
      </dgm:t>
    </dgm:pt>
    <dgm:pt modelId="{A9751389-FFC9-46D0-8197-2D40986A40D3}" type="sibTrans" cxnId="{6FE4D9F3-3326-4048-BEB5-639808A479E2}">
      <dgm:prSet/>
      <dgm:spPr/>
      <dgm:t>
        <a:bodyPr/>
        <a:lstStyle/>
        <a:p>
          <a:endParaRPr lang="ca-ES" noProof="0"/>
        </a:p>
      </dgm:t>
    </dgm:pt>
    <dgm:pt modelId="{68B93BFB-6774-4D2F-8978-9411A95C33B3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b="1" noProof="0" smtClean="0">
              <a:latin typeface="Lucida Sans Unicode" pitchFamily="34" charset="0"/>
            </a:rPr>
            <a:t>Presentació de resultats</a:t>
          </a:r>
          <a:endParaRPr lang="ca-ES" noProof="0"/>
        </a:p>
      </dgm:t>
    </dgm:pt>
    <dgm:pt modelId="{7E768CB6-8DE7-4C74-BF49-35A7B7B985F3}" type="parTrans" cxnId="{7D3A0588-3055-42F7-B837-547CA4569B75}">
      <dgm:prSet/>
      <dgm:spPr/>
      <dgm:t>
        <a:bodyPr/>
        <a:lstStyle/>
        <a:p>
          <a:endParaRPr lang="ca-ES" noProof="0"/>
        </a:p>
      </dgm:t>
    </dgm:pt>
    <dgm:pt modelId="{2404A3A7-C7DF-402F-9C59-EC9DDA3B59AC}" type="sibTrans" cxnId="{7D3A0588-3055-42F7-B837-547CA4569B75}">
      <dgm:prSet/>
      <dgm:spPr/>
      <dgm:t>
        <a:bodyPr/>
        <a:lstStyle/>
        <a:p>
          <a:endParaRPr lang="ca-ES" noProof="0"/>
        </a:p>
      </dgm:t>
    </dgm:pt>
    <dgm:pt modelId="{A5348659-2D7A-45D8-A768-6F22F4517722}">
      <dgm:prSet phldrT="[Texto]"/>
      <dgm:spPr/>
      <dgm:t>
        <a:bodyPr/>
        <a:lstStyle/>
        <a:p>
          <a:r>
            <a:rPr lang="ca-ES" noProof="0" dirty="0" smtClean="0">
              <a:latin typeface="Lucida Sans Unicode" pitchFamily="34" charset="0"/>
            </a:rPr>
            <a:t>Presentació de resultats de cada reconeixement individual: Predicció i índex de fiabilitat</a:t>
          </a:r>
          <a:endParaRPr lang="ca-ES" noProof="0" dirty="0"/>
        </a:p>
      </dgm:t>
    </dgm:pt>
    <dgm:pt modelId="{4CCEA7E1-7694-4E40-B2B5-65B172999ADA}" type="parTrans" cxnId="{09CDEF49-10C5-4E20-9740-232AD37EEC6C}">
      <dgm:prSet/>
      <dgm:spPr/>
      <dgm:t>
        <a:bodyPr/>
        <a:lstStyle/>
        <a:p>
          <a:endParaRPr lang="ca-ES" noProof="0"/>
        </a:p>
      </dgm:t>
    </dgm:pt>
    <dgm:pt modelId="{7208A6C0-6DAE-4731-868E-9150A7558AE1}" type="sibTrans" cxnId="{09CDEF49-10C5-4E20-9740-232AD37EEC6C}">
      <dgm:prSet/>
      <dgm:spPr/>
      <dgm:t>
        <a:bodyPr/>
        <a:lstStyle/>
        <a:p>
          <a:endParaRPr lang="ca-ES" noProof="0"/>
        </a:p>
      </dgm:t>
    </dgm:pt>
    <dgm:pt modelId="{E74178C0-93AA-4E7E-B288-8D20FBC81E5A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Repetició del test</a:t>
          </a:r>
          <a:endParaRPr lang="ca-ES" noProof="0"/>
        </a:p>
      </dgm:t>
    </dgm:pt>
    <dgm:pt modelId="{7BEB6199-94FA-4FCF-BA48-FD13ACE01A79}" type="parTrans" cxnId="{A98C2EC8-C9A0-4FED-9C31-D75AA0373506}">
      <dgm:prSet/>
      <dgm:spPr/>
      <dgm:t>
        <a:bodyPr/>
        <a:lstStyle/>
        <a:p>
          <a:endParaRPr lang="ca-ES" noProof="0"/>
        </a:p>
      </dgm:t>
    </dgm:pt>
    <dgm:pt modelId="{16BD2E84-B03F-4CA6-84BD-96D90965CE2E}" type="sibTrans" cxnId="{A98C2EC8-C9A0-4FED-9C31-D75AA0373506}">
      <dgm:prSet/>
      <dgm:spPr/>
      <dgm:t>
        <a:bodyPr/>
        <a:lstStyle/>
        <a:p>
          <a:endParaRPr lang="ca-ES" noProof="0"/>
        </a:p>
      </dgm:t>
    </dgm:pt>
    <dgm:pt modelId="{CB7403B5-FA18-4549-8AF7-EBDE62C0C472}">
      <dgm:prSet phldrT="[Texto]"/>
      <dgm:spPr/>
      <dgm:t>
        <a:bodyPr/>
        <a:lstStyle/>
        <a:p>
          <a:r>
            <a:rPr lang="ca-ES" noProof="0" smtClean="0">
              <a:latin typeface="Lucida Sans Unicode" pitchFamily="34" charset="0"/>
            </a:rPr>
            <a:t>Repetició de reconeixement sense aplicar Homografia,</a:t>
          </a:r>
          <a:endParaRPr lang="ca-ES" noProof="0"/>
        </a:p>
      </dgm:t>
    </dgm:pt>
    <dgm:pt modelId="{3B7EE444-F708-439C-972B-B45E8B6A4E47}" type="parTrans" cxnId="{9B5E431C-4E01-45FB-9465-393FAF6E75EB}">
      <dgm:prSet/>
      <dgm:spPr/>
      <dgm:t>
        <a:bodyPr/>
        <a:lstStyle/>
        <a:p>
          <a:endParaRPr lang="ca-ES" noProof="0"/>
        </a:p>
      </dgm:t>
    </dgm:pt>
    <dgm:pt modelId="{B420DEF7-4401-4315-B74C-DCB6E4B5A602}" type="sibTrans" cxnId="{9B5E431C-4E01-45FB-9465-393FAF6E75EB}">
      <dgm:prSet/>
      <dgm:spPr/>
      <dgm:t>
        <a:bodyPr/>
        <a:lstStyle/>
        <a:p>
          <a:endParaRPr lang="ca-ES" noProof="0"/>
        </a:p>
      </dgm:t>
    </dgm:pt>
    <dgm:pt modelId="{E9660F81-F9CF-4B44-9FF4-9F6DD47AA29C}">
      <dgm:prSet phldrT="[Texto]"/>
      <dgm:spPr/>
      <dgm:t>
        <a:bodyPr/>
        <a:lstStyle/>
        <a:p>
          <a:r>
            <a:rPr lang="ca-ES" noProof="0" smtClean="0">
              <a:latin typeface="Lucida Sans Unicode" pitchFamily="34" charset="0"/>
            </a:rPr>
            <a:t>Obtenció d’una segona matriu per l’estudi de resultats comparats.</a:t>
          </a:r>
          <a:endParaRPr lang="ca-ES" noProof="0"/>
        </a:p>
      </dgm:t>
    </dgm:pt>
    <dgm:pt modelId="{8C1240B7-0E38-405B-9F92-AC9FFD8CDBF1}" type="parTrans" cxnId="{AEC35AA4-E0DF-485A-82F2-22ED8477D4DE}">
      <dgm:prSet/>
      <dgm:spPr/>
      <dgm:t>
        <a:bodyPr/>
        <a:lstStyle/>
        <a:p>
          <a:endParaRPr lang="ca-ES" noProof="0"/>
        </a:p>
      </dgm:t>
    </dgm:pt>
    <dgm:pt modelId="{3FFC92F4-897C-4A05-94B1-367D9D013AF1}" type="sibTrans" cxnId="{AEC35AA4-E0DF-485A-82F2-22ED8477D4DE}">
      <dgm:prSet/>
      <dgm:spPr/>
      <dgm:t>
        <a:bodyPr/>
        <a:lstStyle/>
        <a:p>
          <a:endParaRPr lang="ca-ES" noProof="0"/>
        </a:p>
      </dgm:t>
    </dgm:pt>
    <dgm:pt modelId="{1A18E5A4-5F89-4D2F-A6B6-75BEE9749C77}" type="pres">
      <dgm:prSet presAssocID="{EC65BC50-E06F-4920-8EAB-A869D8071A4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88392AC-E505-46FA-A4CD-0DDAEA225151}" type="pres">
      <dgm:prSet presAssocID="{B55648D8-747D-4E22-8283-4FA6FC3596A0}" presName="linNode" presStyleCnt="0"/>
      <dgm:spPr/>
    </dgm:pt>
    <dgm:pt modelId="{0DBA003B-92F1-4684-A889-A61A9A38497D}" type="pres">
      <dgm:prSet presAssocID="{B55648D8-747D-4E22-8283-4FA6FC3596A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756E38-83F8-4D49-993F-EA9E75BE0488}" type="pres">
      <dgm:prSet presAssocID="{B55648D8-747D-4E22-8283-4FA6FC3596A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25D62D-0598-4E36-B912-78D0ED52A64D}" type="pres">
      <dgm:prSet presAssocID="{70CB77AA-3176-4A89-9FC7-E8269AA1963E}" presName="spacing" presStyleCnt="0"/>
      <dgm:spPr/>
    </dgm:pt>
    <dgm:pt modelId="{1B5221DA-F3DE-4E14-83B8-B94458FE9517}" type="pres">
      <dgm:prSet presAssocID="{68B93BFB-6774-4D2F-8978-9411A95C33B3}" presName="linNode" presStyleCnt="0"/>
      <dgm:spPr/>
    </dgm:pt>
    <dgm:pt modelId="{584285E9-8CDD-40C3-A210-B67641EBF406}" type="pres">
      <dgm:prSet presAssocID="{68B93BFB-6774-4D2F-8978-9411A95C33B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5ED159-DD1F-4F4E-A933-C68ABD1F8E1D}" type="pres">
      <dgm:prSet presAssocID="{68B93BFB-6774-4D2F-8978-9411A95C33B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E546C7-E604-44BE-9E37-AA02EF926A0C}" type="pres">
      <dgm:prSet presAssocID="{2404A3A7-C7DF-402F-9C59-EC9DDA3B59AC}" presName="spacing" presStyleCnt="0"/>
      <dgm:spPr/>
    </dgm:pt>
    <dgm:pt modelId="{D5CB8F5B-3BAE-4547-BA96-344528BAC740}" type="pres">
      <dgm:prSet presAssocID="{E74178C0-93AA-4E7E-B288-8D20FBC81E5A}" presName="linNode" presStyleCnt="0"/>
      <dgm:spPr/>
    </dgm:pt>
    <dgm:pt modelId="{2801B308-4FC4-4BB5-B734-9590CD53DDB0}" type="pres">
      <dgm:prSet presAssocID="{E74178C0-93AA-4E7E-B288-8D20FBC81E5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F67909-4D30-42C3-89C6-C53416237A61}" type="pres">
      <dgm:prSet presAssocID="{E74178C0-93AA-4E7E-B288-8D20FBC81E5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3A0588-3055-42F7-B837-547CA4569B75}" srcId="{EC65BC50-E06F-4920-8EAB-A869D8071A43}" destId="{68B93BFB-6774-4D2F-8978-9411A95C33B3}" srcOrd="1" destOrd="0" parTransId="{7E768CB6-8DE7-4C74-BF49-35A7B7B985F3}" sibTransId="{2404A3A7-C7DF-402F-9C59-EC9DDA3B59AC}"/>
    <dgm:cxn modelId="{6CA61F8C-3F23-4119-9DC8-35E1DB1D1367}" type="presOf" srcId="{B55648D8-747D-4E22-8283-4FA6FC3596A0}" destId="{0DBA003B-92F1-4684-A889-A61A9A38497D}" srcOrd="0" destOrd="0" presId="urn:microsoft.com/office/officeart/2005/8/layout/vList6"/>
    <dgm:cxn modelId="{87E1E012-7EBB-4861-85B0-F9298DA34C67}" type="presOf" srcId="{CB7403B5-FA18-4549-8AF7-EBDE62C0C472}" destId="{5BF67909-4D30-42C3-89C6-C53416237A61}" srcOrd="0" destOrd="0" presId="urn:microsoft.com/office/officeart/2005/8/layout/vList6"/>
    <dgm:cxn modelId="{6FE4D9F3-3326-4048-BEB5-639808A479E2}" srcId="{B55648D8-747D-4E22-8283-4FA6FC3596A0}" destId="{16DD4D63-FA85-47DB-97C9-E46B17E10EE7}" srcOrd="0" destOrd="0" parTransId="{B62C4C91-D7B8-402D-90E2-662FB07E6612}" sibTransId="{A9751389-FFC9-46D0-8197-2D40986A40D3}"/>
    <dgm:cxn modelId="{9C67A69D-03DD-42CC-8B3F-89C21D38AA9B}" srcId="{EC65BC50-E06F-4920-8EAB-A869D8071A43}" destId="{B55648D8-747D-4E22-8283-4FA6FC3596A0}" srcOrd="0" destOrd="0" parTransId="{F8CE2117-8882-4662-A370-3AFEA633C812}" sibTransId="{70CB77AA-3176-4A89-9FC7-E8269AA1963E}"/>
    <dgm:cxn modelId="{A98C2EC8-C9A0-4FED-9C31-D75AA0373506}" srcId="{EC65BC50-E06F-4920-8EAB-A869D8071A43}" destId="{E74178C0-93AA-4E7E-B288-8D20FBC81E5A}" srcOrd="2" destOrd="0" parTransId="{7BEB6199-94FA-4FCF-BA48-FD13ACE01A79}" sibTransId="{16BD2E84-B03F-4CA6-84BD-96D90965CE2E}"/>
    <dgm:cxn modelId="{AEC35AA4-E0DF-485A-82F2-22ED8477D4DE}" srcId="{E74178C0-93AA-4E7E-B288-8D20FBC81E5A}" destId="{E9660F81-F9CF-4B44-9FF4-9F6DD47AA29C}" srcOrd="1" destOrd="0" parTransId="{8C1240B7-0E38-405B-9F92-AC9FFD8CDBF1}" sibTransId="{3FFC92F4-897C-4A05-94B1-367D9D013AF1}"/>
    <dgm:cxn modelId="{09CDEF49-10C5-4E20-9740-232AD37EEC6C}" srcId="{68B93BFB-6774-4D2F-8978-9411A95C33B3}" destId="{A5348659-2D7A-45D8-A768-6F22F4517722}" srcOrd="0" destOrd="0" parTransId="{4CCEA7E1-7694-4E40-B2B5-65B172999ADA}" sibTransId="{7208A6C0-6DAE-4731-868E-9150A7558AE1}"/>
    <dgm:cxn modelId="{9B5E431C-4E01-45FB-9465-393FAF6E75EB}" srcId="{E74178C0-93AA-4E7E-B288-8D20FBC81E5A}" destId="{CB7403B5-FA18-4549-8AF7-EBDE62C0C472}" srcOrd="0" destOrd="0" parTransId="{3B7EE444-F708-439C-972B-B45E8B6A4E47}" sibTransId="{B420DEF7-4401-4315-B74C-DCB6E4B5A602}"/>
    <dgm:cxn modelId="{006F081F-DB86-4DF7-A88D-C0ECFABEC065}" type="presOf" srcId="{E74178C0-93AA-4E7E-B288-8D20FBC81E5A}" destId="{2801B308-4FC4-4BB5-B734-9590CD53DDB0}" srcOrd="0" destOrd="0" presId="urn:microsoft.com/office/officeart/2005/8/layout/vList6"/>
    <dgm:cxn modelId="{B5B330FF-6DF7-47B2-A601-E6261D7B71E9}" type="presOf" srcId="{68B93BFB-6774-4D2F-8978-9411A95C33B3}" destId="{584285E9-8CDD-40C3-A210-B67641EBF406}" srcOrd="0" destOrd="0" presId="urn:microsoft.com/office/officeart/2005/8/layout/vList6"/>
    <dgm:cxn modelId="{67F18E46-6D2C-42A4-9B14-3EEED030C362}" type="presOf" srcId="{A5348659-2D7A-45D8-A768-6F22F4517722}" destId="{055ED159-DD1F-4F4E-A933-C68ABD1F8E1D}" srcOrd="0" destOrd="0" presId="urn:microsoft.com/office/officeart/2005/8/layout/vList6"/>
    <dgm:cxn modelId="{B8AE4224-25AD-4F21-A4E7-57168F8AE045}" type="presOf" srcId="{16DD4D63-FA85-47DB-97C9-E46B17E10EE7}" destId="{04756E38-83F8-4D49-993F-EA9E75BE0488}" srcOrd="0" destOrd="0" presId="urn:microsoft.com/office/officeart/2005/8/layout/vList6"/>
    <dgm:cxn modelId="{73C5EA92-1D6F-4357-8AC1-95C965AA49C1}" type="presOf" srcId="{EC65BC50-E06F-4920-8EAB-A869D8071A43}" destId="{1A18E5A4-5F89-4D2F-A6B6-75BEE9749C77}" srcOrd="0" destOrd="0" presId="urn:microsoft.com/office/officeart/2005/8/layout/vList6"/>
    <dgm:cxn modelId="{F32AA8EB-657F-48B4-90E4-C71032CF7659}" type="presOf" srcId="{E9660F81-F9CF-4B44-9FF4-9F6DD47AA29C}" destId="{5BF67909-4D30-42C3-89C6-C53416237A61}" srcOrd="0" destOrd="1" presId="urn:microsoft.com/office/officeart/2005/8/layout/vList6"/>
    <dgm:cxn modelId="{2D6CF429-A66D-4B01-9A7F-377D3C231265}" type="presParOf" srcId="{1A18E5A4-5F89-4D2F-A6B6-75BEE9749C77}" destId="{288392AC-E505-46FA-A4CD-0DDAEA225151}" srcOrd="0" destOrd="0" presId="urn:microsoft.com/office/officeart/2005/8/layout/vList6"/>
    <dgm:cxn modelId="{A8BBFCD3-B298-4C1E-BFB2-AC2FBE4516C2}" type="presParOf" srcId="{288392AC-E505-46FA-A4CD-0DDAEA225151}" destId="{0DBA003B-92F1-4684-A889-A61A9A38497D}" srcOrd="0" destOrd="0" presId="urn:microsoft.com/office/officeart/2005/8/layout/vList6"/>
    <dgm:cxn modelId="{82A61B3D-A171-4EFE-A456-2341690369FC}" type="presParOf" srcId="{288392AC-E505-46FA-A4CD-0DDAEA225151}" destId="{04756E38-83F8-4D49-993F-EA9E75BE0488}" srcOrd="1" destOrd="0" presId="urn:microsoft.com/office/officeart/2005/8/layout/vList6"/>
    <dgm:cxn modelId="{9E17FDEC-FACF-4455-9E6A-B1765952EA1A}" type="presParOf" srcId="{1A18E5A4-5F89-4D2F-A6B6-75BEE9749C77}" destId="{AC25D62D-0598-4E36-B912-78D0ED52A64D}" srcOrd="1" destOrd="0" presId="urn:microsoft.com/office/officeart/2005/8/layout/vList6"/>
    <dgm:cxn modelId="{E7182302-212F-447A-937D-7B1EB2CDA92B}" type="presParOf" srcId="{1A18E5A4-5F89-4D2F-A6B6-75BEE9749C77}" destId="{1B5221DA-F3DE-4E14-83B8-B94458FE9517}" srcOrd="2" destOrd="0" presId="urn:microsoft.com/office/officeart/2005/8/layout/vList6"/>
    <dgm:cxn modelId="{7CCDD0D7-2E70-4630-AE2D-510D50EBFCCB}" type="presParOf" srcId="{1B5221DA-F3DE-4E14-83B8-B94458FE9517}" destId="{584285E9-8CDD-40C3-A210-B67641EBF406}" srcOrd="0" destOrd="0" presId="urn:microsoft.com/office/officeart/2005/8/layout/vList6"/>
    <dgm:cxn modelId="{84BA134B-B322-46C1-A65E-8BA45E5B4779}" type="presParOf" srcId="{1B5221DA-F3DE-4E14-83B8-B94458FE9517}" destId="{055ED159-DD1F-4F4E-A933-C68ABD1F8E1D}" srcOrd="1" destOrd="0" presId="urn:microsoft.com/office/officeart/2005/8/layout/vList6"/>
    <dgm:cxn modelId="{794A089E-4C4B-4C52-9748-8B879F408B51}" type="presParOf" srcId="{1A18E5A4-5F89-4D2F-A6B6-75BEE9749C77}" destId="{4DE546C7-E604-44BE-9E37-AA02EF926A0C}" srcOrd="3" destOrd="0" presId="urn:microsoft.com/office/officeart/2005/8/layout/vList6"/>
    <dgm:cxn modelId="{19197BFE-7041-4B75-9A53-5456C1AC0440}" type="presParOf" srcId="{1A18E5A4-5F89-4D2F-A6B6-75BEE9749C77}" destId="{D5CB8F5B-3BAE-4547-BA96-344528BAC740}" srcOrd="4" destOrd="0" presId="urn:microsoft.com/office/officeart/2005/8/layout/vList6"/>
    <dgm:cxn modelId="{64394CBA-0ACA-4BB6-978F-BB4BF8D9D2A6}" type="presParOf" srcId="{D5CB8F5B-3BAE-4547-BA96-344528BAC740}" destId="{2801B308-4FC4-4BB5-B734-9590CD53DDB0}" srcOrd="0" destOrd="0" presId="urn:microsoft.com/office/officeart/2005/8/layout/vList6"/>
    <dgm:cxn modelId="{25D7048F-427C-4EEC-8E03-33584631D3DC}" type="presParOf" srcId="{D5CB8F5B-3BAE-4547-BA96-344528BAC740}" destId="{5BF67909-4D30-42C3-89C6-C53416237A6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3D3688-03FF-43C3-BA0B-465AFCE599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F8C72E4-D63D-43F1-B58B-6085E3E06070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dirty="0" smtClean="0"/>
            <a:t>Continguts</a:t>
          </a:r>
        </a:p>
      </dgm:t>
    </dgm:pt>
    <dgm:pt modelId="{3CFBED05-D87C-49F9-9811-9C29EBC37360}" type="parTrans" cxnId="{B2AB16C3-6668-49BC-A1F5-7C8414552D7B}">
      <dgm:prSet/>
      <dgm:spPr/>
      <dgm:t>
        <a:bodyPr/>
        <a:lstStyle/>
        <a:p>
          <a:endParaRPr lang="es-ES"/>
        </a:p>
      </dgm:t>
    </dgm:pt>
    <dgm:pt modelId="{E05BF91A-9B85-45A2-89DB-D516A7E19687}" type="sibTrans" cxnId="{B2AB16C3-6668-49BC-A1F5-7C8414552D7B}">
      <dgm:prSet/>
      <dgm:spPr/>
      <dgm:t>
        <a:bodyPr/>
        <a:lstStyle/>
        <a:p>
          <a:endParaRPr lang="es-ES"/>
        </a:p>
      </dgm:t>
    </dgm:pt>
    <dgm:pt modelId="{A2FD0D8C-4E52-46E0-A5C5-7515B95A69AF}">
      <dgm:prSet phldrT="[Texto]"/>
      <dgm:spPr/>
      <dgm:t>
        <a:bodyPr/>
        <a:lstStyle/>
        <a:p>
          <a:r>
            <a:rPr lang="ca-ES" noProof="0" smtClean="0"/>
            <a:t>10 subjectes diferents</a:t>
          </a:r>
          <a:endParaRPr lang="ca-ES" noProof="0"/>
        </a:p>
      </dgm:t>
    </dgm:pt>
    <dgm:pt modelId="{ABFAD9D1-8BD0-498D-8F3E-FFE87785E741}" type="parTrans" cxnId="{45DDC5FE-DD25-4A2D-8ACD-F3ABD629BB2E}">
      <dgm:prSet/>
      <dgm:spPr/>
      <dgm:t>
        <a:bodyPr/>
        <a:lstStyle/>
        <a:p>
          <a:endParaRPr lang="es-ES"/>
        </a:p>
      </dgm:t>
    </dgm:pt>
    <dgm:pt modelId="{B25FA057-3AF9-43DA-87D8-C070693FEDA6}" type="sibTrans" cxnId="{45DDC5FE-DD25-4A2D-8ACD-F3ABD629BB2E}">
      <dgm:prSet/>
      <dgm:spPr/>
      <dgm:t>
        <a:bodyPr/>
        <a:lstStyle/>
        <a:p>
          <a:endParaRPr lang="es-ES"/>
        </a:p>
      </dgm:t>
    </dgm:pt>
    <dgm:pt modelId="{4E18E35D-9B2C-4269-8F5D-FB58A9457435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Informació útil</a:t>
          </a:r>
          <a:endParaRPr lang="ca-ES" noProof="0"/>
        </a:p>
      </dgm:t>
    </dgm:pt>
    <dgm:pt modelId="{027B450F-FCEF-43F4-89C6-7CFC4340439E}" type="parTrans" cxnId="{75C20082-D18F-4725-857C-494802B4F056}">
      <dgm:prSet/>
      <dgm:spPr/>
      <dgm:t>
        <a:bodyPr/>
        <a:lstStyle/>
        <a:p>
          <a:endParaRPr lang="es-ES"/>
        </a:p>
      </dgm:t>
    </dgm:pt>
    <dgm:pt modelId="{47A0B277-276F-41D8-BB22-541BE57EACA5}" type="sibTrans" cxnId="{75C20082-D18F-4725-857C-494802B4F056}">
      <dgm:prSet/>
      <dgm:spPr/>
      <dgm:t>
        <a:bodyPr/>
        <a:lstStyle/>
        <a:p>
          <a:endParaRPr lang="es-ES"/>
        </a:p>
      </dgm:t>
    </dgm:pt>
    <dgm:pt modelId="{E5380CB1-74C1-4E6E-A8DE-6B0615184AE4}">
      <dgm:prSet phldrT="[Texto]"/>
      <dgm:spPr/>
      <dgm:t>
        <a:bodyPr/>
        <a:lstStyle/>
        <a:p>
          <a:r>
            <a:rPr lang="ca-ES" noProof="0" dirty="0" smtClean="0"/>
            <a:t>Característiques delimitades pel perímetre de la malla 3D</a:t>
          </a:r>
          <a:endParaRPr lang="ca-ES" noProof="0" dirty="0"/>
        </a:p>
      </dgm:t>
    </dgm:pt>
    <dgm:pt modelId="{83498F96-D323-4AA0-83BF-FA01557EFCE3}" type="parTrans" cxnId="{85FB5FE5-40AA-4301-82BF-CED9CBBFBFB2}">
      <dgm:prSet/>
      <dgm:spPr/>
      <dgm:t>
        <a:bodyPr/>
        <a:lstStyle/>
        <a:p>
          <a:endParaRPr lang="es-ES"/>
        </a:p>
      </dgm:t>
    </dgm:pt>
    <dgm:pt modelId="{4E354530-1DD3-417E-B246-3F8919F5268C}" type="sibTrans" cxnId="{85FB5FE5-40AA-4301-82BF-CED9CBBFBFB2}">
      <dgm:prSet/>
      <dgm:spPr/>
      <dgm:t>
        <a:bodyPr/>
        <a:lstStyle/>
        <a:p>
          <a:endParaRPr lang="es-ES"/>
        </a:p>
      </dgm:t>
    </dgm:pt>
    <dgm:pt modelId="{72677CF8-C722-4570-8D6A-FE71892B7B2C}">
      <dgm:prSet phldrT="[Texto]"/>
      <dgm:spPr/>
      <dgm:t>
        <a:bodyPr/>
        <a:lstStyle/>
        <a:p>
          <a:r>
            <a:rPr lang="ca-ES" noProof="0" dirty="0" smtClean="0"/>
            <a:t>Àrea de la cara del subjecte</a:t>
          </a:r>
          <a:endParaRPr lang="ca-ES" noProof="0" dirty="0"/>
        </a:p>
      </dgm:t>
    </dgm:pt>
    <dgm:pt modelId="{22027996-0109-4B41-ADF8-B32201AE8AE0}" type="parTrans" cxnId="{BC2FC016-6FBD-42CB-8ECD-CEFE2EF82033}">
      <dgm:prSet/>
      <dgm:spPr/>
      <dgm:t>
        <a:bodyPr/>
        <a:lstStyle/>
        <a:p>
          <a:endParaRPr lang="es-ES"/>
        </a:p>
      </dgm:t>
    </dgm:pt>
    <dgm:pt modelId="{72E25DCA-721E-4EDF-8A45-27F4B30F764B}" type="sibTrans" cxnId="{BC2FC016-6FBD-42CB-8ECD-CEFE2EF82033}">
      <dgm:prSet/>
      <dgm:spPr/>
      <dgm:t>
        <a:bodyPr/>
        <a:lstStyle/>
        <a:p>
          <a:endParaRPr lang="es-ES"/>
        </a:p>
      </dgm:t>
    </dgm:pt>
    <dgm:pt modelId="{6DBBD9B7-F1CE-4A5B-95AB-65749943F583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a-ES" noProof="0" smtClean="0"/>
            <a:t>Tractament</a:t>
          </a:r>
          <a:endParaRPr lang="ca-ES" noProof="0"/>
        </a:p>
      </dgm:t>
    </dgm:pt>
    <dgm:pt modelId="{0B00DA61-41C9-4D0C-8C98-8545B375E91B}" type="parTrans" cxnId="{4BFB727F-FA5A-4EC5-BB24-A62D1C0DBA05}">
      <dgm:prSet/>
      <dgm:spPr/>
      <dgm:t>
        <a:bodyPr/>
        <a:lstStyle/>
        <a:p>
          <a:endParaRPr lang="es-ES"/>
        </a:p>
      </dgm:t>
    </dgm:pt>
    <dgm:pt modelId="{1A5C8253-B383-4A10-BE8A-3023D09D01F0}" type="sibTrans" cxnId="{4BFB727F-FA5A-4EC5-BB24-A62D1C0DBA05}">
      <dgm:prSet/>
      <dgm:spPr/>
      <dgm:t>
        <a:bodyPr/>
        <a:lstStyle/>
        <a:p>
          <a:endParaRPr lang="es-ES"/>
        </a:p>
      </dgm:t>
    </dgm:pt>
    <dgm:pt modelId="{A7B0A178-5280-481F-9637-9AB3F95B6B55}">
      <dgm:prSet phldrT="[Texto]"/>
      <dgm:spPr/>
      <dgm:t>
        <a:bodyPr/>
        <a:lstStyle/>
        <a:p>
          <a:r>
            <a:rPr lang="ca-ES" noProof="0" smtClean="0"/>
            <a:t>Escalat proporciónal</a:t>
          </a:r>
          <a:endParaRPr lang="ca-ES" noProof="0"/>
        </a:p>
      </dgm:t>
    </dgm:pt>
    <dgm:pt modelId="{1DEA412B-E0C6-41F7-A554-B8F6704D502E}" type="parTrans" cxnId="{774563C6-A435-4C43-922E-B208E6D1D05D}">
      <dgm:prSet/>
      <dgm:spPr/>
      <dgm:t>
        <a:bodyPr/>
        <a:lstStyle/>
        <a:p>
          <a:endParaRPr lang="es-ES"/>
        </a:p>
      </dgm:t>
    </dgm:pt>
    <dgm:pt modelId="{BFEB1A14-18AC-4888-83B6-F2081E9FE20B}" type="sibTrans" cxnId="{774563C6-A435-4C43-922E-B208E6D1D05D}">
      <dgm:prSet/>
      <dgm:spPr/>
      <dgm:t>
        <a:bodyPr/>
        <a:lstStyle/>
        <a:p>
          <a:endParaRPr lang="es-ES"/>
        </a:p>
      </dgm:t>
    </dgm:pt>
    <dgm:pt modelId="{D19708BE-438D-4D1D-8967-3F4213EC2B55}">
      <dgm:prSet phldrT="[Texto]"/>
      <dgm:spPr/>
      <dgm:t>
        <a:bodyPr/>
        <a:lstStyle/>
        <a:p>
          <a:r>
            <a:rPr lang="es-ES" noProof="0" dirty="0" smtClean="0"/>
            <a:t>Equalització</a:t>
          </a:r>
          <a:endParaRPr lang="es-ES" dirty="0"/>
        </a:p>
      </dgm:t>
    </dgm:pt>
    <dgm:pt modelId="{9F48ACA0-5AD2-4DFF-A6C1-93D61E634AEF}" type="parTrans" cxnId="{F2CE6FFE-23D7-4928-BD27-769997A48FB0}">
      <dgm:prSet/>
      <dgm:spPr/>
      <dgm:t>
        <a:bodyPr/>
        <a:lstStyle/>
        <a:p>
          <a:endParaRPr lang="es-ES"/>
        </a:p>
      </dgm:t>
    </dgm:pt>
    <dgm:pt modelId="{73614F99-CAC9-4008-B771-16C47B695009}" type="sibTrans" cxnId="{F2CE6FFE-23D7-4928-BD27-769997A48FB0}">
      <dgm:prSet/>
      <dgm:spPr/>
      <dgm:t>
        <a:bodyPr/>
        <a:lstStyle/>
        <a:p>
          <a:endParaRPr lang="es-ES"/>
        </a:p>
      </dgm:t>
    </dgm:pt>
    <dgm:pt modelId="{BFBCEC45-557C-4334-8799-C9FA930AE12A}">
      <dgm:prSet phldrT="[Texto]"/>
      <dgm:spPr/>
      <dgm:t>
        <a:bodyPr/>
        <a:lstStyle/>
        <a:p>
          <a:r>
            <a:rPr lang="ca-ES" noProof="0" smtClean="0"/>
            <a:t>50 imatges de test</a:t>
          </a:r>
        </a:p>
      </dgm:t>
    </dgm:pt>
    <dgm:pt modelId="{7F8F74A7-F029-49EB-A7F8-187395650DA7}" type="parTrans" cxnId="{817BC104-3469-4B43-9BD2-201141AAE40A}">
      <dgm:prSet/>
      <dgm:spPr/>
      <dgm:t>
        <a:bodyPr/>
        <a:lstStyle/>
        <a:p>
          <a:endParaRPr lang="es-ES"/>
        </a:p>
      </dgm:t>
    </dgm:pt>
    <dgm:pt modelId="{AAC49042-1DA9-4B1C-8B1E-3717EA4B2BCB}" type="sibTrans" cxnId="{817BC104-3469-4B43-9BD2-201141AAE40A}">
      <dgm:prSet/>
      <dgm:spPr/>
      <dgm:t>
        <a:bodyPr/>
        <a:lstStyle/>
        <a:p>
          <a:endParaRPr lang="es-ES"/>
        </a:p>
      </dgm:t>
    </dgm:pt>
    <dgm:pt modelId="{E2F937FC-872C-4A2C-81F8-CE766215F01D}">
      <dgm:prSet phldrT="[Texto]"/>
      <dgm:spPr/>
      <dgm:t>
        <a:bodyPr/>
        <a:lstStyle/>
        <a:p>
          <a:r>
            <a:rPr lang="ca-ES" noProof="0" smtClean="0"/>
            <a:t>200 imatges d’entrenament</a:t>
          </a:r>
        </a:p>
      </dgm:t>
    </dgm:pt>
    <dgm:pt modelId="{1DC9A0BF-B3CF-45BF-8E0D-4F9A4912814F}" type="parTrans" cxnId="{EA2C0769-45F1-4170-B572-CA304E6DECA0}">
      <dgm:prSet/>
      <dgm:spPr/>
      <dgm:t>
        <a:bodyPr/>
        <a:lstStyle/>
        <a:p>
          <a:endParaRPr lang="es-ES"/>
        </a:p>
      </dgm:t>
    </dgm:pt>
    <dgm:pt modelId="{BA25C8A7-4FD6-4526-ADDD-31B51AC9C3EB}" type="sibTrans" cxnId="{EA2C0769-45F1-4170-B572-CA304E6DECA0}">
      <dgm:prSet/>
      <dgm:spPr/>
      <dgm:t>
        <a:bodyPr/>
        <a:lstStyle/>
        <a:p>
          <a:endParaRPr lang="es-ES"/>
        </a:p>
      </dgm:t>
    </dgm:pt>
    <dgm:pt modelId="{28436160-5B16-449E-8EF2-5BD319A5EC57}" type="pres">
      <dgm:prSet presAssocID="{5E3D3688-03FF-43C3-BA0B-465AFCE599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BD09A7-8CC1-4DBF-8BD3-A34741CFC992}" type="pres">
      <dgm:prSet presAssocID="{8F8C72E4-D63D-43F1-B58B-6085E3E06070}" presName="linNode" presStyleCnt="0"/>
      <dgm:spPr/>
    </dgm:pt>
    <dgm:pt modelId="{A591D578-D60F-4369-92F9-5654E906BCE9}" type="pres">
      <dgm:prSet presAssocID="{8F8C72E4-D63D-43F1-B58B-6085E3E0607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5EE49F-4C37-40A2-A13C-EDABC88703C5}" type="pres">
      <dgm:prSet presAssocID="{8F8C72E4-D63D-43F1-B58B-6085E3E0607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1DA5DF-7D1F-4D43-A188-9F2B17C09DD6}" type="pres">
      <dgm:prSet presAssocID="{E05BF91A-9B85-45A2-89DB-D516A7E19687}" presName="sp" presStyleCnt="0"/>
      <dgm:spPr/>
    </dgm:pt>
    <dgm:pt modelId="{5E2AAADD-E352-44CA-BBCC-1CC0ADC8043D}" type="pres">
      <dgm:prSet presAssocID="{4E18E35D-9B2C-4269-8F5D-FB58A9457435}" presName="linNode" presStyleCnt="0"/>
      <dgm:spPr/>
    </dgm:pt>
    <dgm:pt modelId="{25424393-0551-4983-A9C0-1D76B15A7EA9}" type="pres">
      <dgm:prSet presAssocID="{4E18E35D-9B2C-4269-8F5D-FB58A945743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E6D0DE-D528-42B6-AC17-4CB64ACC9EC7}" type="pres">
      <dgm:prSet presAssocID="{4E18E35D-9B2C-4269-8F5D-FB58A945743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3C314-EABF-4E58-9214-C705DAE9CCD5}" type="pres">
      <dgm:prSet presAssocID="{47A0B277-276F-41D8-BB22-541BE57EACA5}" presName="sp" presStyleCnt="0"/>
      <dgm:spPr/>
    </dgm:pt>
    <dgm:pt modelId="{D8FE136B-C922-4ACE-A1A2-047882746FD3}" type="pres">
      <dgm:prSet presAssocID="{6DBBD9B7-F1CE-4A5B-95AB-65749943F583}" presName="linNode" presStyleCnt="0"/>
      <dgm:spPr/>
    </dgm:pt>
    <dgm:pt modelId="{6CC18711-1123-4D4F-A66B-62BD4F3A94F0}" type="pres">
      <dgm:prSet presAssocID="{6DBBD9B7-F1CE-4A5B-95AB-65749943F58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0721E2-CE32-47FD-B367-8D89B7914CFC}" type="pres">
      <dgm:prSet presAssocID="{6DBBD9B7-F1CE-4A5B-95AB-65749943F58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84E2CF-6148-451A-9C0C-FD18E457AD7C}" type="presOf" srcId="{E5380CB1-74C1-4E6E-A8DE-6B0615184AE4}" destId="{1DE6D0DE-D528-42B6-AC17-4CB64ACC9EC7}" srcOrd="0" destOrd="0" presId="urn:microsoft.com/office/officeart/2005/8/layout/vList5"/>
    <dgm:cxn modelId="{75C20082-D18F-4725-857C-494802B4F056}" srcId="{5E3D3688-03FF-43C3-BA0B-465AFCE59982}" destId="{4E18E35D-9B2C-4269-8F5D-FB58A9457435}" srcOrd="1" destOrd="0" parTransId="{027B450F-FCEF-43F4-89C6-7CFC4340439E}" sibTransId="{47A0B277-276F-41D8-BB22-541BE57EACA5}"/>
    <dgm:cxn modelId="{79078C1B-CDCC-4245-9891-0B617097ECD8}" type="presOf" srcId="{BFBCEC45-557C-4334-8799-C9FA930AE12A}" destId="{355EE49F-4C37-40A2-A13C-EDABC88703C5}" srcOrd="0" destOrd="1" presId="urn:microsoft.com/office/officeart/2005/8/layout/vList5"/>
    <dgm:cxn modelId="{7B260B70-D224-483A-B6FB-296BC966095A}" type="presOf" srcId="{5E3D3688-03FF-43C3-BA0B-465AFCE59982}" destId="{28436160-5B16-449E-8EF2-5BD319A5EC57}" srcOrd="0" destOrd="0" presId="urn:microsoft.com/office/officeart/2005/8/layout/vList5"/>
    <dgm:cxn modelId="{E4064CA3-6891-44AE-BA18-8D2F0A97D90C}" type="presOf" srcId="{6DBBD9B7-F1CE-4A5B-95AB-65749943F583}" destId="{6CC18711-1123-4D4F-A66B-62BD4F3A94F0}" srcOrd="0" destOrd="0" presId="urn:microsoft.com/office/officeart/2005/8/layout/vList5"/>
    <dgm:cxn modelId="{F2CE6FFE-23D7-4928-BD27-769997A48FB0}" srcId="{6DBBD9B7-F1CE-4A5B-95AB-65749943F583}" destId="{D19708BE-438D-4D1D-8967-3F4213EC2B55}" srcOrd="1" destOrd="0" parTransId="{9F48ACA0-5AD2-4DFF-A6C1-93D61E634AEF}" sibTransId="{73614F99-CAC9-4008-B771-16C47B695009}"/>
    <dgm:cxn modelId="{45DDC5FE-DD25-4A2D-8ACD-F3ABD629BB2E}" srcId="{8F8C72E4-D63D-43F1-B58B-6085E3E06070}" destId="{A2FD0D8C-4E52-46E0-A5C5-7515B95A69AF}" srcOrd="2" destOrd="0" parTransId="{ABFAD9D1-8BD0-498D-8F3E-FFE87785E741}" sibTransId="{B25FA057-3AF9-43DA-87D8-C070693FEDA6}"/>
    <dgm:cxn modelId="{1CB19C15-D93B-4396-A272-CE535EF46058}" type="presOf" srcId="{A7B0A178-5280-481F-9637-9AB3F95B6B55}" destId="{7E0721E2-CE32-47FD-B367-8D89B7914CFC}" srcOrd="0" destOrd="0" presId="urn:microsoft.com/office/officeart/2005/8/layout/vList5"/>
    <dgm:cxn modelId="{2E7BBC3B-7401-4DD1-A1C7-B06B6139228F}" type="presOf" srcId="{72677CF8-C722-4570-8D6A-FE71892B7B2C}" destId="{1DE6D0DE-D528-42B6-AC17-4CB64ACC9EC7}" srcOrd="0" destOrd="1" presId="urn:microsoft.com/office/officeart/2005/8/layout/vList5"/>
    <dgm:cxn modelId="{77EEB8E2-1C55-49C3-9027-D668B15BFAEB}" type="presOf" srcId="{E2F937FC-872C-4A2C-81F8-CE766215F01D}" destId="{355EE49F-4C37-40A2-A13C-EDABC88703C5}" srcOrd="0" destOrd="0" presId="urn:microsoft.com/office/officeart/2005/8/layout/vList5"/>
    <dgm:cxn modelId="{0B1CCE3E-BDC4-4135-B3C8-ED27CDD289CE}" type="presOf" srcId="{8F8C72E4-D63D-43F1-B58B-6085E3E06070}" destId="{A591D578-D60F-4369-92F9-5654E906BCE9}" srcOrd="0" destOrd="0" presId="urn:microsoft.com/office/officeart/2005/8/layout/vList5"/>
    <dgm:cxn modelId="{BC2FC016-6FBD-42CB-8ECD-CEFE2EF82033}" srcId="{4E18E35D-9B2C-4269-8F5D-FB58A9457435}" destId="{72677CF8-C722-4570-8D6A-FE71892B7B2C}" srcOrd="1" destOrd="0" parTransId="{22027996-0109-4B41-ADF8-B32201AE8AE0}" sibTransId="{72E25DCA-721E-4EDF-8A45-27F4B30F764B}"/>
    <dgm:cxn modelId="{4BFB727F-FA5A-4EC5-BB24-A62D1C0DBA05}" srcId="{5E3D3688-03FF-43C3-BA0B-465AFCE59982}" destId="{6DBBD9B7-F1CE-4A5B-95AB-65749943F583}" srcOrd="2" destOrd="0" parTransId="{0B00DA61-41C9-4D0C-8C98-8545B375E91B}" sibTransId="{1A5C8253-B383-4A10-BE8A-3023D09D01F0}"/>
    <dgm:cxn modelId="{817BC104-3469-4B43-9BD2-201141AAE40A}" srcId="{8F8C72E4-D63D-43F1-B58B-6085E3E06070}" destId="{BFBCEC45-557C-4334-8799-C9FA930AE12A}" srcOrd="1" destOrd="0" parTransId="{7F8F74A7-F029-49EB-A7F8-187395650DA7}" sibTransId="{AAC49042-1DA9-4B1C-8B1E-3717EA4B2BCB}"/>
    <dgm:cxn modelId="{B2AB16C3-6668-49BC-A1F5-7C8414552D7B}" srcId="{5E3D3688-03FF-43C3-BA0B-465AFCE59982}" destId="{8F8C72E4-D63D-43F1-B58B-6085E3E06070}" srcOrd="0" destOrd="0" parTransId="{3CFBED05-D87C-49F9-9811-9C29EBC37360}" sibTransId="{E05BF91A-9B85-45A2-89DB-D516A7E19687}"/>
    <dgm:cxn modelId="{6AD06017-374B-44CE-B193-A0C32A6B279A}" type="presOf" srcId="{4E18E35D-9B2C-4269-8F5D-FB58A9457435}" destId="{25424393-0551-4983-A9C0-1D76B15A7EA9}" srcOrd="0" destOrd="0" presId="urn:microsoft.com/office/officeart/2005/8/layout/vList5"/>
    <dgm:cxn modelId="{774563C6-A435-4C43-922E-B208E6D1D05D}" srcId="{6DBBD9B7-F1CE-4A5B-95AB-65749943F583}" destId="{A7B0A178-5280-481F-9637-9AB3F95B6B55}" srcOrd="0" destOrd="0" parTransId="{1DEA412B-E0C6-41F7-A554-B8F6704D502E}" sibTransId="{BFEB1A14-18AC-4888-83B6-F2081E9FE20B}"/>
    <dgm:cxn modelId="{CE93A25E-8F66-4667-90B4-5CDA5A81D1F5}" type="presOf" srcId="{A2FD0D8C-4E52-46E0-A5C5-7515B95A69AF}" destId="{355EE49F-4C37-40A2-A13C-EDABC88703C5}" srcOrd="0" destOrd="2" presId="urn:microsoft.com/office/officeart/2005/8/layout/vList5"/>
    <dgm:cxn modelId="{752FB1B3-D40C-4983-93EF-CC258D2C59F2}" type="presOf" srcId="{D19708BE-438D-4D1D-8967-3F4213EC2B55}" destId="{7E0721E2-CE32-47FD-B367-8D89B7914CFC}" srcOrd="0" destOrd="1" presId="urn:microsoft.com/office/officeart/2005/8/layout/vList5"/>
    <dgm:cxn modelId="{85FB5FE5-40AA-4301-82BF-CED9CBBFBFB2}" srcId="{4E18E35D-9B2C-4269-8F5D-FB58A9457435}" destId="{E5380CB1-74C1-4E6E-A8DE-6B0615184AE4}" srcOrd="0" destOrd="0" parTransId="{83498F96-D323-4AA0-83BF-FA01557EFCE3}" sibTransId="{4E354530-1DD3-417E-B246-3F8919F5268C}"/>
    <dgm:cxn modelId="{EA2C0769-45F1-4170-B572-CA304E6DECA0}" srcId="{8F8C72E4-D63D-43F1-B58B-6085E3E06070}" destId="{E2F937FC-872C-4A2C-81F8-CE766215F01D}" srcOrd="0" destOrd="0" parTransId="{1DC9A0BF-B3CF-45BF-8E0D-4F9A4912814F}" sibTransId="{BA25C8A7-4FD6-4526-ADDD-31B51AC9C3EB}"/>
    <dgm:cxn modelId="{CD62C1BD-4F99-4B11-8E06-26FC49EDFC4B}" type="presParOf" srcId="{28436160-5B16-449E-8EF2-5BD319A5EC57}" destId="{D5BD09A7-8CC1-4DBF-8BD3-A34741CFC992}" srcOrd="0" destOrd="0" presId="urn:microsoft.com/office/officeart/2005/8/layout/vList5"/>
    <dgm:cxn modelId="{1AA5688B-EB75-4F90-8317-1CBF9FA19D6C}" type="presParOf" srcId="{D5BD09A7-8CC1-4DBF-8BD3-A34741CFC992}" destId="{A591D578-D60F-4369-92F9-5654E906BCE9}" srcOrd="0" destOrd="0" presId="urn:microsoft.com/office/officeart/2005/8/layout/vList5"/>
    <dgm:cxn modelId="{BED1F33E-BBC9-4531-A620-B064D9737FFA}" type="presParOf" srcId="{D5BD09A7-8CC1-4DBF-8BD3-A34741CFC992}" destId="{355EE49F-4C37-40A2-A13C-EDABC88703C5}" srcOrd="1" destOrd="0" presId="urn:microsoft.com/office/officeart/2005/8/layout/vList5"/>
    <dgm:cxn modelId="{6822CC92-2111-4D9C-8244-33BC6E464049}" type="presParOf" srcId="{28436160-5B16-449E-8EF2-5BD319A5EC57}" destId="{E41DA5DF-7D1F-4D43-A188-9F2B17C09DD6}" srcOrd="1" destOrd="0" presId="urn:microsoft.com/office/officeart/2005/8/layout/vList5"/>
    <dgm:cxn modelId="{9A0299F1-B4EA-418B-B4C4-B92D2C4309B4}" type="presParOf" srcId="{28436160-5B16-449E-8EF2-5BD319A5EC57}" destId="{5E2AAADD-E352-44CA-BBCC-1CC0ADC8043D}" srcOrd="2" destOrd="0" presId="urn:microsoft.com/office/officeart/2005/8/layout/vList5"/>
    <dgm:cxn modelId="{251DF667-5AE7-4895-AF40-6DE925A66C3D}" type="presParOf" srcId="{5E2AAADD-E352-44CA-BBCC-1CC0ADC8043D}" destId="{25424393-0551-4983-A9C0-1D76B15A7EA9}" srcOrd="0" destOrd="0" presId="urn:microsoft.com/office/officeart/2005/8/layout/vList5"/>
    <dgm:cxn modelId="{36EA5483-C62F-4F19-947F-E710FFED5693}" type="presParOf" srcId="{5E2AAADD-E352-44CA-BBCC-1CC0ADC8043D}" destId="{1DE6D0DE-D528-42B6-AC17-4CB64ACC9EC7}" srcOrd="1" destOrd="0" presId="urn:microsoft.com/office/officeart/2005/8/layout/vList5"/>
    <dgm:cxn modelId="{93B419CA-6767-442D-AFD3-B57FC96F0D0A}" type="presParOf" srcId="{28436160-5B16-449E-8EF2-5BD319A5EC57}" destId="{9DB3C314-EABF-4E58-9214-C705DAE9CCD5}" srcOrd="3" destOrd="0" presId="urn:microsoft.com/office/officeart/2005/8/layout/vList5"/>
    <dgm:cxn modelId="{B6D6D26C-7302-45C5-B51B-B00A8B2ED2F7}" type="presParOf" srcId="{28436160-5B16-449E-8EF2-5BD319A5EC57}" destId="{D8FE136B-C922-4ACE-A1A2-047882746FD3}" srcOrd="4" destOrd="0" presId="urn:microsoft.com/office/officeart/2005/8/layout/vList5"/>
    <dgm:cxn modelId="{61132F97-1E9D-4701-BE79-177B8409360C}" type="presParOf" srcId="{D8FE136B-C922-4ACE-A1A2-047882746FD3}" destId="{6CC18711-1123-4D4F-A66B-62BD4F3A94F0}" srcOrd="0" destOrd="0" presId="urn:microsoft.com/office/officeart/2005/8/layout/vList5"/>
    <dgm:cxn modelId="{3DE087E1-33D9-491C-92D0-A8ABD310743A}" type="presParOf" srcId="{D8FE136B-C922-4ACE-A1A2-047882746FD3}" destId="{7E0721E2-CE32-47FD-B367-8D89B7914C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559F9A-0004-47D5-95E2-E09E3F19581A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Basades en mètodes holístics</a:t>
          </a:r>
          <a:endParaRPr lang="ca-E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Mètodes </a:t>
          </a:r>
          <a:r>
            <a:rPr lang="ca-ES" sz="1400" kern="1200" noProof="0" dirty="0" smtClean="0"/>
            <a:t>d’extracció</a:t>
          </a:r>
          <a:r>
            <a:rPr lang="ca-ES" sz="1600" kern="1200" noProof="0" dirty="0" smtClean="0"/>
            <a:t> de característiques</a:t>
          </a:r>
          <a:endParaRPr lang="ca-E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Creació de models</a:t>
          </a:r>
          <a:endParaRPr lang="ca-E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Mètodes mixtes</a:t>
          </a:r>
          <a:endParaRPr lang="ca-ES" sz="1600" kern="1200" noProof="0" dirty="0"/>
        </a:p>
      </dsp:txBody>
      <dsp:txXfrm rot="5400000">
        <a:off x="3352323" y="-959475"/>
        <a:ext cx="1585912" cy="3901440"/>
      </dsp:txXfrm>
    </dsp:sp>
    <dsp:sp modelId="{B574B5D1-51BF-4767-85AE-BB34208153C8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kern="1200" noProof="0" dirty="0" smtClean="0"/>
            <a:t>Solucions actuals</a:t>
          </a:r>
          <a:endParaRPr lang="ca-ES" sz="2200" kern="1200" noProof="0" dirty="0"/>
        </a:p>
      </dsp:txBody>
      <dsp:txXfrm>
        <a:off x="0" y="49"/>
        <a:ext cx="2194560" cy="1982390"/>
      </dsp:txXfrm>
    </dsp:sp>
    <dsp:sp modelId="{21B983BC-7B25-41F3-83DC-03736350694E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noProof="0" dirty="0" smtClean="0"/>
            <a:t>Ineficàcia</a:t>
          </a:r>
          <a:endParaRPr lang="ca-E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noProof="0" dirty="0" smtClean="0"/>
            <a:t>No hi ha garanties d’autentificació i no repudi</a:t>
          </a:r>
          <a:endParaRPr lang="ca-E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noProof="0" dirty="0" smtClean="0"/>
            <a:t>No existeixen solucions robustes per a la demanda actual</a:t>
          </a:r>
          <a:endParaRPr lang="ca-ES" sz="1500" kern="1200" noProof="0" dirty="0"/>
        </a:p>
      </dsp:txBody>
      <dsp:txXfrm rot="5400000">
        <a:off x="3352323" y="1122035"/>
        <a:ext cx="1585912" cy="3901440"/>
      </dsp:txXfrm>
    </dsp:sp>
    <dsp:sp modelId="{2C2F0267-B40A-4BCC-A981-4B64CBCB843E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kern="1200" noProof="0" dirty="0" smtClean="0"/>
            <a:t>Problemàtica</a:t>
          </a:r>
          <a:endParaRPr lang="ca-ES" sz="2200" kern="1200" noProof="0" dirty="0"/>
        </a:p>
      </dsp:txBody>
      <dsp:txXfrm>
        <a:off x="0" y="2081559"/>
        <a:ext cx="2194560" cy="198239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A07282-E195-42CD-9603-100EFA3830F8}">
      <dsp:nvSpPr>
        <dsp:cNvPr id="0" name=""/>
        <dsp:cNvSpPr/>
      </dsp:nvSpPr>
      <dsp:spPr>
        <a:xfrm rot="5400000">
          <a:off x="3075492" y="-1020177"/>
          <a:ext cx="1095899" cy="341029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smtClean="0"/>
            <a:t>funcions de retallat i escalat </a:t>
          </a:r>
          <a:endParaRPr lang="ca-E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Respecte de les proporcions originals de la imatge</a:t>
          </a:r>
          <a:endParaRPr lang="ca-ES" sz="1600" kern="1200" noProof="0" dirty="0"/>
        </a:p>
      </dsp:txBody>
      <dsp:txXfrm rot="5400000">
        <a:off x="3075492" y="-1020177"/>
        <a:ext cx="1095899" cy="3410298"/>
      </dsp:txXfrm>
    </dsp:sp>
    <dsp:sp modelId="{FDB23331-104D-49A7-8EF8-0796EC4E83FF}">
      <dsp:nvSpPr>
        <dsp:cNvPr id="0" name=""/>
        <dsp:cNvSpPr/>
      </dsp:nvSpPr>
      <dsp:spPr>
        <a:xfrm>
          <a:off x="0" y="34"/>
          <a:ext cx="1918293" cy="1369874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noProof="0" dirty="0" smtClean="0"/>
            <a:t>Escalat proporcional d’imatges</a:t>
          </a:r>
          <a:endParaRPr lang="ca-ES" sz="2000" kern="1200" noProof="0" dirty="0"/>
        </a:p>
      </dsp:txBody>
      <dsp:txXfrm>
        <a:off x="0" y="34"/>
        <a:ext cx="1918293" cy="1369874"/>
      </dsp:txXfrm>
    </dsp:sp>
    <dsp:sp modelId="{C2FE79AF-240C-4F87-BD1E-81E5D1F53490}">
      <dsp:nvSpPr>
        <dsp:cNvPr id="0" name=""/>
        <dsp:cNvSpPr/>
      </dsp:nvSpPr>
      <dsp:spPr>
        <a:xfrm rot="5400000">
          <a:off x="3075492" y="418190"/>
          <a:ext cx="1095899" cy="3410298"/>
        </a:xfrm>
        <a:prstGeom prst="round2SameRect">
          <a:avLst/>
        </a:prstGeom>
        <a:solidFill>
          <a:schemeClr val="accent5">
            <a:tint val="40000"/>
            <a:alpha val="90000"/>
            <a:hueOff val="6879340"/>
            <a:satOff val="2278"/>
            <a:lumOff val="-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6879340"/>
              <a:satOff val="2278"/>
              <a:lumOff val="-1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smtClean="0"/>
            <a:t>Millora del contrast</a:t>
          </a:r>
          <a:endParaRPr lang="ca-E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smtClean="0"/>
            <a:t>Ampliació rang dinàmic</a:t>
          </a:r>
          <a:endParaRPr lang="ca-ES" sz="1600" kern="1200" noProof="0"/>
        </a:p>
      </dsp:txBody>
      <dsp:txXfrm rot="5400000">
        <a:off x="3075492" y="418190"/>
        <a:ext cx="1095899" cy="3410298"/>
      </dsp:txXfrm>
    </dsp:sp>
    <dsp:sp modelId="{68BCBC2B-624D-4F39-9974-4220F9B1EFCD}">
      <dsp:nvSpPr>
        <dsp:cNvPr id="0" name=""/>
        <dsp:cNvSpPr/>
      </dsp:nvSpPr>
      <dsp:spPr>
        <a:xfrm>
          <a:off x="0" y="1438402"/>
          <a:ext cx="1918293" cy="1369874"/>
        </a:xfrm>
        <a:prstGeom prst="roundRect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noProof="0" dirty="0" smtClean="0"/>
            <a:t>Equalització</a:t>
          </a:r>
          <a:endParaRPr lang="ca-ES" sz="2000" kern="1200" noProof="0" dirty="0"/>
        </a:p>
      </dsp:txBody>
      <dsp:txXfrm>
        <a:off x="0" y="1438402"/>
        <a:ext cx="1918293" cy="136987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0C4E2F-D7BC-408A-85B2-492176044C5A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 smtClean="0"/>
            <a:t>Extracció de característiques</a:t>
          </a:r>
          <a:endParaRPr lang="ca-ES" sz="12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 smtClean="0"/>
            <a:t> Extreure les característiques de les imatges del conjunt d’entrenament. Guardar per separat imatge principal de la resta d’imatges del subjecte pel procés posterior.</a:t>
          </a:r>
          <a:endParaRPr lang="ca-ES" sz="1000" kern="1200" noProof="0" dirty="0"/>
        </a:p>
      </dsp:txBody>
      <dsp:txXfrm>
        <a:off x="0" y="0"/>
        <a:ext cx="3937406" cy="1219200"/>
      </dsp:txXfrm>
    </dsp:sp>
    <dsp:sp modelId="{E31A47A0-C058-43F0-9962-4158B7279C37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dirty="0" smtClean="0"/>
            <a:t>Cerca de descriptors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dirty="0" smtClean="0"/>
            <a:t>Crear objecte “</a:t>
          </a:r>
          <a:r>
            <a:rPr lang="ca-ES" sz="1000" i="1" kern="1200" dirty="0" err="1" smtClean="0"/>
            <a:t>SurfFeatureDetector</a:t>
          </a:r>
          <a:r>
            <a:rPr lang="ca-ES" sz="1000" i="1" kern="1200" dirty="0" smtClean="0"/>
            <a:t>”</a:t>
          </a:r>
          <a:endParaRPr lang="ca-ES" sz="10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dirty="0" smtClean="0"/>
            <a:t>Aplicar el mètode “</a:t>
          </a:r>
          <a:r>
            <a:rPr lang="ca-ES" sz="1000" i="1" kern="1200" dirty="0" err="1" smtClean="0"/>
            <a:t>detection</a:t>
          </a:r>
          <a:r>
            <a:rPr lang="ca-ES" sz="1000" kern="1200" dirty="0" smtClean="0"/>
            <a:t> “per a les dues imatges (entrenament i test)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dirty="0" smtClean="0"/>
            <a:t>Calcular les matrius de descriptors corresponents.</a:t>
          </a:r>
        </a:p>
      </dsp:txBody>
      <dsp:txXfrm>
        <a:off x="457199" y="1422399"/>
        <a:ext cx="3931920" cy="1219200"/>
      </dsp:txXfrm>
    </dsp:sp>
    <dsp:sp modelId="{6210EB69-ADFA-4976-8220-DC68351CA94C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latin typeface="Lucida Sans Unicode" pitchFamily="34" charset="0"/>
            </a:rPr>
            <a:t>Detectar correspondències entre punts de característiques</a:t>
          </a:r>
          <a:endParaRPr lang="es-ES" sz="1400" kern="1200" dirty="0">
            <a:latin typeface="Lucida Sans Unicode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dirty="0" smtClean="0">
              <a:latin typeface="Lucida Sans Unicode" pitchFamily="34" charset="0"/>
            </a:rPr>
            <a:t>Utilització de FLANN, i  tècniques de “</a:t>
          </a:r>
          <a:r>
            <a:rPr lang="ca-ES" sz="1100" i="1" kern="1200" dirty="0" err="1" smtClean="0">
              <a:latin typeface="Lucida Sans Unicode" pitchFamily="34" charset="0"/>
            </a:rPr>
            <a:t>nearest</a:t>
          </a:r>
          <a:r>
            <a:rPr lang="ca-ES" sz="1100" i="1" kern="1200" dirty="0" smtClean="0">
              <a:latin typeface="Lucida Sans Unicode" pitchFamily="34" charset="0"/>
            </a:rPr>
            <a:t> </a:t>
          </a:r>
          <a:r>
            <a:rPr lang="ca-ES" sz="1100" i="1" kern="1200" dirty="0" err="1" smtClean="0">
              <a:latin typeface="Lucida Sans Unicode" pitchFamily="34" charset="0"/>
            </a:rPr>
            <a:t>neighbor</a:t>
          </a:r>
          <a:r>
            <a:rPr lang="ca-ES" sz="1100" i="1" kern="1200" dirty="0" smtClean="0">
              <a:latin typeface="Lucida Sans Unicode" pitchFamily="34" charset="0"/>
            </a:rPr>
            <a:t>”</a:t>
          </a:r>
          <a:endParaRPr lang="es-ES" sz="1100" kern="1200" dirty="0">
            <a:latin typeface="Lucida Sans Unicode" pitchFamily="34" charset="0"/>
          </a:endParaRPr>
        </a:p>
      </dsp:txBody>
      <dsp:txXfrm>
        <a:off x="914399" y="2844799"/>
        <a:ext cx="3931920" cy="1219200"/>
      </dsp:txXfrm>
    </dsp:sp>
    <dsp:sp modelId="{FF0B269E-2B1B-486A-8D53-036B03A8F841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4389120" y="924560"/>
        <a:ext cx="792480" cy="792480"/>
      </dsp:txXfrm>
    </dsp:sp>
    <dsp:sp modelId="{42BC2529-6CF4-45D7-B16B-0E668451CD1C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4846320" y="2338832"/>
        <a:ext cx="792480" cy="7924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E4D97A-212D-4328-B3AE-84BF251D8BBB}">
      <dsp:nvSpPr>
        <dsp:cNvPr id="0" name=""/>
        <dsp:cNvSpPr/>
      </dsp:nvSpPr>
      <dsp:spPr>
        <a:xfrm rot="16200000">
          <a:off x="-346969" y="347698"/>
          <a:ext cx="2592288" cy="1896890"/>
        </a:xfrm>
        <a:prstGeom prst="flowChartManualOperati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2550" tIns="0" rIns="82352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noProof="0" smtClean="0"/>
            <a:t>Calcul de la matriu de transformació utilitzant</a:t>
          </a:r>
          <a:endParaRPr lang="ca-ES" sz="1300" kern="1200" noProof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smtClean="0"/>
            <a:t>Vectors de característiques</a:t>
          </a:r>
          <a:endParaRPr lang="ca-ES" sz="1000" kern="1200" noProof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smtClean="0"/>
            <a:t>Imatge d’entrenament i principal del subjecte</a:t>
          </a:r>
          <a:endParaRPr lang="ca-ES" sz="1000" kern="1200" noProof="0"/>
        </a:p>
      </dsp:txBody>
      <dsp:txXfrm rot="16200000">
        <a:off x="-346969" y="347698"/>
        <a:ext cx="2592288" cy="1896890"/>
      </dsp:txXfrm>
    </dsp:sp>
    <dsp:sp modelId="{50896CEF-83C8-42F8-84F4-6380C849B92D}">
      <dsp:nvSpPr>
        <dsp:cNvPr id="0" name=""/>
        <dsp:cNvSpPr/>
      </dsp:nvSpPr>
      <dsp:spPr>
        <a:xfrm rot="16200000">
          <a:off x="1692188" y="347698"/>
          <a:ext cx="2592288" cy="1896890"/>
        </a:xfrm>
        <a:prstGeom prst="flowChartManualOperation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0" tIns="0" rIns="82352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noProof="0" dirty="0" smtClean="0"/>
            <a:t>Tractament del conjunt d’entrenament</a:t>
          </a:r>
          <a:endParaRPr lang="ca-ES" sz="13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smtClean="0"/>
            <a:t>Transformació d’imatges utilitzant matriu de transformaciñó</a:t>
          </a:r>
          <a:endParaRPr lang="ca-ES" sz="1000" kern="1200" noProof="0"/>
        </a:p>
      </dsp:txBody>
      <dsp:txXfrm rot="16200000">
        <a:off x="1692188" y="347698"/>
        <a:ext cx="2592288" cy="1896890"/>
      </dsp:txXfrm>
    </dsp:sp>
    <dsp:sp modelId="{CB774AD5-A9A5-47C4-A521-6A2BD96CCCD0}">
      <dsp:nvSpPr>
        <dsp:cNvPr id="0" name=""/>
        <dsp:cNvSpPr/>
      </dsp:nvSpPr>
      <dsp:spPr>
        <a:xfrm rot="16200000">
          <a:off x="3705441" y="347698"/>
          <a:ext cx="2592288" cy="1896890"/>
        </a:xfrm>
        <a:prstGeom prst="flowChartManualOperation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2550" tIns="0" rIns="82352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noProof="0" smtClean="0"/>
            <a:t>Creació vector d’imatges d’entrenament</a:t>
          </a:r>
          <a:endParaRPr lang="ca-ES" sz="1300" kern="1200" noProof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 smtClean="0"/>
            <a:t>A partir d’imatges tractades </a:t>
          </a:r>
          <a:endParaRPr lang="ca-ES" sz="1000" kern="1200" noProof="0" dirty="0"/>
        </a:p>
      </dsp:txBody>
      <dsp:txXfrm rot="16200000">
        <a:off x="3705441" y="347698"/>
        <a:ext cx="2592288" cy="189689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9EBD8F-1146-40B6-BF76-6C36E5199D81}">
      <dsp:nvSpPr>
        <dsp:cNvPr id="0" name=""/>
        <dsp:cNvSpPr/>
      </dsp:nvSpPr>
      <dsp:spPr>
        <a:xfrm rot="5400000">
          <a:off x="2937034" y="-834553"/>
          <a:ext cx="1404999" cy="3425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Utilitzant funció “</a:t>
          </a:r>
          <a:r>
            <a:rPr lang="ca-ES" sz="1600" i="1" kern="1200" noProof="0" dirty="0" err="1" smtClean="0"/>
            <a:t>predict</a:t>
          </a:r>
          <a:r>
            <a:rPr lang="ca-ES" sz="1600" kern="1200" noProof="0" dirty="0" smtClean="0"/>
            <a:t>()”</a:t>
          </a:r>
          <a:endParaRPr lang="ca-E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Fent servir SVM per a la categorització. </a:t>
          </a:r>
          <a:endParaRPr lang="ca-ES" sz="1600" kern="1200" noProof="0" dirty="0"/>
        </a:p>
      </dsp:txBody>
      <dsp:txXfrm rot="5400000">
        <a:off x="2937034" y="-834553"/>
        <a:ext cx="1404999" cy="3425443"/>
      </dsp:txXfrm>
    </dsp:sp>
    <dsp:sp modelId="{BB8A9F03-1DA9-46C3-815A-980DE9440DAF}">
      <dsp:nvSpPr>
        <dsp:cNvPr id="0" name=""/>
        <dsp:cNvSpPr/>
      </dsp:nvSpPr>
      <dsp:spPr>
        <a:xfrm>
          <a:off x="0" y="43"/>
          <a:ext cx="1926812" cy="1756249"/>
        </a:xfrm>
        <a:prstGeom prst="roundRect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Implementació de PCA </a:t>
          </a:r>
          <a:r>
            <a:rPr lang="ca-ES" sz="1700" kern="1200" noProof="0" dirty="0" err="1" smtClean="0"/>
            <a:t>d’OpenCV</a:t>
          </a:r>
          <a:r>
            <a:rPr lang="ca-ES" sz="1700" kern="1200" noProof="0" dirty="0" smtClean="0"/>
            <a:t> </a:t>
          </a:r>
          <a:endParaRPr lang="ca-ES" sz="1700" kern="1200" noProof="0" dirty="0"/>
        </a:p>
      </dsp:txBody>
      <dsp:txXfrm>
        <a:off x="0" y="43"/>
        <a:ext cx="1926812" cy="1756249"/>
      </dsp:txXfrm>
    </dsp:sp>
    <dsp:sp modelId="{110DE7FB-B0BF-4C42-9B76-390F40213DF4}">
      <dsp:nvSpPr>
        <dsp:cNvPr id="0" name=""/>
        <dsp:cNvSpPr/>
      </dsp:nvSpPr>
      <dsp:spPr>
        <a:xfrm rot="5400000">
          <a:off x="2937034" y="1009509"/>
          <a:ext cx="1404999" cy="3425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Prenent com a origen imatge de test passada.</a:t>
          </a:r>
          <a:endParaRPr lang="ca-E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noProof="0" dirty="0" smtClean="0"/>
            <a:t>Retorn valors etiqueta del candidat i índex de predicció.</a:t>
          </a:r>
          <a:endParaRPr lang="ca-ES" sz="1600" kern="1200" noProof="0" dirty="0"/>
        </a:p>
      </dsp:txBody>
      <dsp:txXfrm rot="5400000">
        <a:off x="2937034" y="1009509"/>
        <a:ext cx="1404999" cy="3425443"/>
      </dsp:txXfrm>
    </dsp:sp>
    <dsp:sp modelId="{3FB14189-F55B-4F1E-B4E3-919BA9514400}">
      <dsp:nvSpPr>
        <dsp:cNvPr id="0" name=""/>
        <dsp:cNvSpPr/>
      </dsp:nvSpPr>
      <dsp:spPr>
        <a:xfrm>
          <a:off x="0" y="1844106"/>
          <a:ext cx="1926812" cy="1756249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Càlcul de la imatge més adient</a:t>
          </a:r>
          <a:endParaRPr lang="ca-ES" sz="1700" kern="1200" noProof="0" dirty="0"/>
        </a:p>
      </dsp:txBody>
      <dsp:txXfrm>
        <a:off x="0" y="1844106"/>
        <a:ext cx="1926812" cy="175624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A161E5-F25C-4575-A9CA-DEAF4A29EBE9}">
      <dsp:nvSpPr>
        <dsp:cNvPr id="0" name=""/>
        <dsp:cNvSpPr/>
      </dsp:nvSpPr>
      <dsp:spPr>
        <a:xfrm rot="5400000">
          <a:off x="3241248" y="-1110910"/>
          <a:ext cx="1058180" cy="3548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noProof="0" smtClean="0"/>
            <a:t>Conjunts de 100, 150 y 200 imatges</a:t>
          </a:r>
          <a:endParaRPr lang="ca-ES" sz="1500" kern="1200" noProof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noProof="0" dirty="0" smtClean="0"/>
            <a:t>10 subjectes diferents</a:t>
          </a:r>
          <a:endParaRPr lang="ca-ES" sz="1500" kern="1200" noProof="0" dirty="0"/>
        </a:p>
      </dsp:txBody>
      <dsp:txXfrm rot="5400000">
        <a:off x="3241248" y="-1110910"/>
        <a:ext cx="1058180" cy="3548554"/>
      </dsp:txXfrm>
    </dsp:sp>
    <dsp:sp modelId="{3BBF4139-C9CC-486C-98B9-5A407EFE7A4F}">
      <dsp:nvSpPr>
        <dsp:cNvPr id="0" name=""/>
        <dsp:cNvSpPr/>
      </dsp:nvSpPr>
      <dsp:spPr>
        <a:xfrm>
          <a:off x="0" y="2004"/>
          <a:ext cx="1996061" cy="1322725"/>
        </a:xfrm>
        <a:prstGeom prst="round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noProof="0" smtClean="0"/>
            <a:t>Conjunt d’Entrenament</a:t>
          </a:r>
          <a:endParaRPr lang="ca-ES" sz="1800" kern="1200" noProof="0"/>
        </a:p>
      </dsp:txBody>
      <dsp:txXfrm>
        <a:off x="0" y="2004"/>
        <a:ext cx="1996061" cy="1322725"/>
      </dsp:txXfrm>
    </dsp:sp>
    <dsp:sp modelId="{20090B42-3510-4D26-9029-E5B3A91A1071}">
      <dsp:nvSpPr>
        <dsp:cNvPr id="0" name=""/>
        <dsp:cNvSpPr/>
      </dsp:nvSpPr>
      <dsp:spPr>
        <a:xfrm rot="5400000">
          <a:off x="3241248" y="277950"/>
          <a:ext cx="1058180" cy="3548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noProof="0" smtClean="0"/>
            <a:t>50 imatges</a:t>
          </a:r>
          <a:endParaRPr lang="ca-ES" sz="1500" kern="1200" noProof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noProof="0" smtClean="0"/>
            <a:t>10 subjectes</a:t>
          </a:r>
          <a:endParaRPr lang="ca-ES" sz="1500" kern="1200" noProof="0"/>
        </a:p>
      </dsp:txBody>
      <dsp:txXfrm rot="5400000">
        <a:off x="3241248" y="277950"/>
        <a:ext cx="1058180" cy="3548554"/>
      </dsp:txXfrm>
    </dsp:sp>
    <dsp:sp modelId="{3A485EC6-D2C6-4E98-AA71-4189D7C6E57B}">
      <dsp:nvSpPr>
        <dsp:cNvPr id="0" name=""/>
        <dsp:cNvSpPr/>
      </dsp:nvSpPr>
      <dsp:spPr>
        <a:xfrm>
          <a:off x="0" y="1390865"/>
          <a:ext cx="1996061" cy="1322725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noProof="0" smtClean="0"/>
            <a:t>Conjunt de Test</a:t>
          </a:r>
          <a:endParaRPr lang="ca-ES" sz="1800" kern="1200" noProof="0"/>
        </a:p>
      </dsp:txBody>
      <dsp:txXfrm>
        <a:off x="0" y="1390865"/>
        <a:ext cx="1996061" cy="1322725"/>
      </dsp:txXfrm>
    </dsp:sp>
    <dsp:sp modelId="{7BE502FE-D30B-403D-B730-AF76F58CE7D3}">
      <dsp:nvSpPr>
        <dsp:cNvPr id="0" name=""/>
        <dsp:cNvSpPr/>
      </dsp:nvSpPr>
      <dsp:spPr>
        <a:xfrm rot="5400000">
          <a:off x="3241248" y="1666812"/>
          <a:ext cx="1058180" cy="3548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noProof="0" smtClean="0"/>
            <a:t>Amb millora  d’entrenament per Homografia</a:t>
          </a:r>
          <a:endParaRPr lang="ca-ES" sz="1500" kern="1200" noProof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noProof="0" smtClean="0"/>
            <a:t>Sense Homografia</a:t>
          </a:r>
          <a:endParaRPr lang="ca-ES" sz="1500" kern="1200" noProof="0"/>
        </a:p>
      </dsp:txBody>
      <dsp:txXfrm rot="5400000">
        <a:off x="3241248" y="1666812"/>
        <a:ext cx="1058180" cy="3548554"/>
      </dsp:txXfrm>
    </dsp:sp>
    <dsp:sp modelId="{AC85FDC7-FEEC-4439-A99F-DED66420EE6B}">
      <dsp:nvSpPr>
        <dsp:cNvPr id="0" name=""/>
        <dsp:cNvSpPr/>
      </dsp:nvSpPr>
      <dsp:spPr>
        <a:xfrm>
          <a:off x="0" y="2779726"/>
          <a:ext cx="1996061" cy="1322725"/>
        </a:xfrm>
        <a:prstGeom prst="roundRect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noProof="0" smtClean="0"/>
            <a:t>2 fases de proves</a:t>
          </a:r>
          <a:endParaRPr lang="ca-ES" sz="1800" kern="1200" noProof="0"/>
        </a:p>
      </dsp:txBody>
      <dsp:txXfrm>
        <a:off x="0" y="2779726"/>
        <a:ext cx="1996061" cy="132272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5A4194-BD33-483B-9016-D4BBDF0BB5D7}">
      <dsp:nvSpPr>
        <dsp:cNvPr id="0" name=""/>
        <dsp:cNvSpPr/>
      </dsp:nvSpPr>
      <dsp:spPr>
        <a:xfrm>
          <a:off x="1026" y="990694"/>
          <a:ext cx="2087659" cy="172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EA8F6B-7C5E-4E08-90B2-548F4818D964}">
      <dsp:nvSpPr>
        <dsp:cNvPr id="0" name=""/>
        <dsp:cNvSpPr/>
      </dsp:nvSpPr>
      <dsp:spPr>
        <a:xfrm>
          <a:off x="1191855" y="1425310"/>
          <a:ext cx="2300557" cy="2300557"/>
        </a:xfrm>
        <a:prstGeom prst="leftCircularArrow">
          <a:avLst>
            <a:gd name="adj1" fmla="val 2190"/>
            <a:gd name="adj2" fmla="val 263505"/>
            <a:gd name="adj3" fmla="val 2017219"/>
            <a:gd name="adj4" fmla="val 9002692"/>
            <a:gd name="adj5" fmla="val 255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A445B3-FEA7-494C-8D31-B8B1AF756E6C}">
      <dsp:nvSpPr>
        <dsp:cNvPr id="0" name=""/>
        <dsp:cNvSpPr/>
      </dsp:nvSpPr>
      <dsp:spPr>
        <a:xfrm>
          <a:off x="318676" y="2302457"/>
          <a:ext cx="2148248" cy="8202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noProof="0" dirty="0" smtClean="0"/>
            <a:t>Percentatge de reconeixement</a:t>
          </a:r>
          <a:endParaRPr lang="ca-ES" sz="1800" kern="1200" noProof="0" dirty="0"/>
        </a:p>
      </dsp:txBody>
      <dsp:txXfrm>
        <a:off x="318676" y="2302457"/>
        <a:ext cx="2148248" cy="820238"/>
      </dsp:txXfrm>
    </dsp:sp>
    <dsp:sp modelId="{1290B8D4-E9F0-4B13-AD1A-25589A05DB8B}">
      <dsp:nvSpPr>
        <dsp:cNvPr id="0" name=""/>
        <dsp:cNvSpPr/>
      </dsp:nvSpPr>
      <dsp:spPr>
        <a:xfrm>
          <a:off x="2706825" y="1019756"/>
          <a:ext cx="2087659" cy="172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63ED75-3C1C-4DB5-8D63-B55C3E9B912A}">
      <dsp:nvSpPr>
        <dsp:cNvPr id="0" name=""/>
        <dsp:cNvSpPr/>
      </dsp:nvSpPr>
      <dsp:spPr>
        <a:xfrm>
          <a:off x="3085657" y="633801"/>
          <a:ext cx="2025883" cy="771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noProof="0" dirty="0" smtClean="0"/>
            <a:t>Índex de fiabilitat</a:t>
          </a:r>
          <a:endParaRPr lang="ca-ES" sz="1800" kern="1200" noProof="0" dirty="0"/>
        </a:p>
      </dsp:txBody>
      <dsp:txXfrm>
        <a:off x="3085657" y="633801"/>
        <a:ext cx="2025883" cy="77191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2C9F5-6952-429A-9D16-FB57CD7C56C7}">
      <dsp:nvSpPr>
        <dsp:cNvPr id="0" name=""/>
        <dsp:cNvSpPr/>
      </dsp:nvSpPr>
      <dsp:spPr>
        <a:xfrm>
          <a:off x="0" y="0"/>
          <a:ext cx="6048672" cy="62361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dirty="0" smtClean="0"/>
            <a:t>Resultats obtinguts a les proves de reconeixement facial, amb diferents conjunts d’entrenament i amb o sense millora per Homografia</a:t>
          </a:r>
          <a:endParaRPr lang="es-ES" sz="1300" kern="1200" dirty="0"/>
        </a:p>
      </dsp:txBody>
      <dsp:txXfrm>
        <a:off x="0" y="0"/>
        <a:ext cx="6048672" cy="62361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F76660-EF1A-4A7E-B6E4-7215014B89B2}">
      <dsp:nvSpPr>
        <dsp:cNvPr id="0" name=""/>
        <dsp:cNvSpPr/>
      </dsp:nvSpPr>
      <dsp:spPr>
        <a:xfrm rot="5400000">
          <a:off x="3917260" y="-1968997"/>
          <a:ext cx="1082735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dirty="0" smtClean="0"/>
            <a:t>Utilitzant els algorismes de categorització PCA ( amb SVM), amb un entorn de proves controlat, i conjunts d’entrenament de fins a 200 imatges prèviament tractades, aconseguim un percentatge de reconeixement molt elevat, entre el 98 i el 100%.</a:t>
          </a:r>
          <a:endParaRPr lang="es-ES" sz="1000" kern="1200" dirty="0"/>
        </a:p>
      </dsp:txBody>
      <dsp:txXfrm rot="5400000">
        <a:off x="3917260" y="-1968997"/>
        <a:ext cx="1082735" cy="5023278"/>
      </dsp:txXfrm>
    </dsp:sp>
    <dsp:sp modelId="{5448330E-9127-4F38-B5A4-922882849136}">
      <dsp:nvSpPr>
        <dsp:cNvPr id="0" name=""/>
        <dsp:cNvSpPr/>
      </dsp:nvSpPr>
      <dsp:spPr>
        <a:xfrm>
          <a:off x="878604" y="170133"/>
          <a:ext cx="1068385" cy="7450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1</a:t>
          </a:r>
          <a:endParaRPr lang="es-ES" sz="2600" kern="1200" dirty="0"/>
        </a:p>
      </dsp:txBody>
      <dsp:txXfrm>
        <a:off x="878604" y="170133"/>
        <a:ext cx="1068385" cy="745017"/>
      </dsp:txXfrm>
    </dsp:sp>
    <dsp:sp modelId="{7B535F7B-B039-43F4-99A9-D91FF331B5D1}">
      <dsp:nvSpPr>
        <dsp:cNvPr id="0" name=""/>
        <dsp:cNvSpPr/>
      </dsp:nvSpPr>
      <dsp:spPr>
        <a:xfrm rot="5400000">
          <a:off x="3917260" y="-818590"/>
          <a:ext cx="1082735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dirty="0" smtClean="0"/>
            <a:t>Aquest percentatge de reconeixement baixa lleugerament quan s’aplica Homografia (un 2%), encara que en general l’índex de fiabilitat del reconeixement puja considerablement fins un 25%. </a:t>
          </a:r>
          <a:endParaRPr lang="es-ES" sz="1000" kern="1200" dirty="0"/>
        </a:p>
      </dsp:txBody>
      <dsp:txXfrm rot="5400000">
        <a:off x="3917260" y="-818590"/>
        <a:ext cx="1082735" cy="5023278"/>
      </dsp:txXfrm>
    </dsp:sp>
    <dsp:sp modelId="{0304C97F-0909-4B55-A706-099642208EDC}">
      <dsp:nvSpPr>
        <dsp:cNvPr id="0" name=""/>
        <dsp:cNvSpPr/>
      </dsp:nvSpPr>
      <dsp:spPr>
        <a:xfrm>
          <a:off x="878604" y="1333729"/>
          <a:ext cx="1068385" cy="718638"/>
        </a:xfrm>
        <a:prstGeom prst="round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2</a:t>
          </a:r>
          <a:endParaRPr lang="es-ES" sz="2600" kern="1200" dirty="0"/>
        </a:p>
      </dsp:txBody>
      <dsp:txXfrm>
        <a:off x="878604" y="1333729"/>
        <a:ext cx="1068385" cy="718638"/>
      </dsp:txXfrm>
    </dsp:sp>
    <dsp:sp modelId="{B79E7A5D-FFEE-4FB0-ABA1-E6E0DF7715DC}">
      <dsp:nvSpPr>
        <dsp:cNvPr id="0" name=""/>
        <dsp:cNvSpPr/>
      </dsp:nvSpPr>
      <dsp:spPr>
        <a:xfrm rot="5400000">
          <a:off x="3917260" y="331816"/>
          <a:ext cx="1082735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dirty="0" smtClean="0"/>
            <a:t>Imatges d’entrenament que s’allunyen de la imatge frontal del subjecte mirant a la càmera i expressió neutra, fan la identificació menys eficient.</a:t>
          </a:r>
          <a:endParaRPr lang="es-ES" sz="1000" kern="1200" dirty="0"/>
        </a:p>
      </dsp:txBody>
      <dsp:txXfrm rot="5400000">
        <a:off x="3917260" y="331816"/>
        <a:ext cx="1082735" cy="5023278"/>
      </dsp:txXfrm>
    </dsp:sp>
    <dsp:sp modelId="{344E1D26-82C6-4D62-9DB0-12B3DA5D24D5}">
      <dsp:nvSpPr>
        <dsp:cNvPr id="0" name=""/>
        <dsp:cNvSpPr/>
      </dsp:nvSpPr>
      <dsp:spPr>
        <a:xfrm>
          <a:off x="878604" y="2458380"/>
          <a:ext cx="1068385" cy="770150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3</a:t>
          </a:r>
          <a:endParaRPr lang="es-ES" sz="2600" kern="1200" dirty="0"/>
        </a:p>
      </dsp:txBody>
      <dsp:txXfrm>
        <a:off x="878604" y="2458380"/>
        <a:ext cx="1068385" cy="770150"/>
      </dsp:txXfrm>
    </dsp:sp>
    <dsp:sp modelId="{F8D16162-034C-421A-A204-21A1C04FA1A5}">
      <dsp:nvSpPr>
        <dsp:cNvPr id="0" name=""/>
        <dsp:cNvSpPr/>
      </dsp:nvSpPr>
      <dsp:spPr>
        <a:xfrm rot="5400000">
          <a:off x="3917260" y="1482223"/>
          <a:ext cx="1082735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dirty="0" smtClean="0"/>
            <a:t>En alguns casos concrets l’aplicar Homografia és contraproduent, ja que es produeix una deformació de les imatges al trobar-se correlacions errònies entre punts de característiques, cosa que empitjora els resultats del reconeixement.</a:t>
          </a:r>
          <a:endParaRPr lang="es-ES" sz="1000" kern="1200" dirty="0"/>
        </a:p>
      </dsp:txBody>
      <dsp:txXfrm rot="5400000">
        <a:off x="3917260" y="1482223"/>
        <a:ext cx="1082735" cy="5023278"/>
      </dsp:txXfrm>
    </dsp:sp>
    <dsp:sp modelId="{0DF1A01E-32E8-4A23-B50A-80405612C086}">
      <dsp:nvSpPr>
        <dsp:cNvPr id="0" name=""/>
        <dsp:cNvSpPr/>
      </dsp:nvSpPr>
      <dsp:spPr>
        <a:xfrm>
          <a:off x="878604" y="3672411"/>
          <a:ext cx="1068385" cy="642901"/>
        </a:xfrm>
        <a:prstGeom prst="roundRect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4</a:t>
          </a:r>
          <a:endParaRPr lang="es-ES" sz="2600" kern="1200" dirty="0"/>
        </a:p>
      </dsp:txBody>
      <dsp:txXfrm>
        <a:off x="878604" y="3672411"/>
        <a:ext cx="1068385" cy="64290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E8777-DAAC-447C-9A51-B48E0AD2CBB8}">
      <dsp:nvSpPr>
        <dsp:cNvPr id="0" name=""/>
        <dsp:cNvSpPr/>
      </dsp:nvSpPr>
      <dsp:spPr>
        <a:xfrm>
          <a:off x="3496" y="878043"/>
          <a:ext cx="2103280" cy="2523936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smtClean="0"/>
            <a:t>a</a:t>
          </a:r>
          <a:endParaRPr lang="ca-ES" sz="1900" kern="1200" noProof="0"/>
        </a:p>
      </dsp:txBody>
      <dsp:txXfrm rot="16200000">
        <a:off x="-820989" y="1702529"/>
        <a:ext cx="2069628" cy="420656"/>
      </dsp:txXfrm>
    </dsp:sp>
    <dsp:sp modelId="{30645DE5-B219-4FA4-987C-850BEEE9FDAB}">
      <dsp:nvSpPr>
        <dsp:cNvPr id="0" name=""/>
        <dsp:cNvSpPr/>
      </dsp:nvSpPr>
      <dsp:spPr>
        <a:xfrm>
          <a:off x="424152" y="878043"/>
          <a:ext cx="1566944" cy="2523936"/>
        </a:xfrm>
        <a:prstGeom prst="rect">
          <a:avLst/>
        </a:prstGeom>
        <a:noFill/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noProof="0" smtClean="0"/>
            <a:t>En les línies de treball actuals, l’índex de reconeixement en un entorn real està entre </a:t>
          </a:r>
          <a:r>
            <a:rPr lang="ca-ES" sz="1100" b="1" kern="1200" noProof="0" smtClean="0"/>
            <a:t>el 30 i el 70%, valors clarament insuficients. </a:t>
          </a:r>
          <a:endParaRPr lang="ca-ES" sz="1100" kern="1200" noProof="0"/>
        </a:p>
      </dsp:txBody>
      <dsp:txXfrm>
        <a:off x="424152" y="878043"/>
        <a:ext cx="1566944" cy="2523936"/>
      </dsp:txXfrm>
    </dsp:sp>
    <dsp:sp modelId="{FC951E03-ACAD-40AB-8E89-4982C8EBE70C}">
      <dsp:nvSpPr>
        <dsp:cNvPr id="0" name=""/>
        <dsp:cNvSpPr/>
      </dsp:nvSpPr>
      <dsp:spPr>
        <a:xfrm>
          <a:off x="2180392" y="878043"/>
          <a:ext cx="2103280" cy="2523936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smtClean="0"/>
            <a:t>b</a:t>
          </a:r>
          <a:endParaRPr lang="ca-ES" sz="1900" kern="1200" noProof="0"/>
        </a:p>
      </dsp:txBody>
      <dsp:txXfrm rot="16200000">
        <a:off x="1355906" y="1702529"/>
        <a:ext cx="2069628" cy="420656"/>
      </dsp:txXfrm>
    </dsp:sp>
    <dsp:sp modelId="{FC93B4A7-BB45-44D1-9A8C-35CB6833DB0A}">
      <dsp:nvSpPr>
        <dsp:cNvPr id="0" name=""/>
        <dsp:cNvSpPr/>
      </dsp:nvSpPr>
      <dsp:spPr>
        <a:xfrm rot="5400000">
          <a:off x="2005377" y="2884826"/>
          <a:ext cx="371062" cy="31549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75342A-4D66-43E2-B14D-942C44ED272F}">
      <dsp:nvSpPr>
        <dsp:cNvPr id="0" name=""/>
        <dsp:cNvSpPr/>
      </dsp:nvSpPr>
      <dsp:spPr>
        <a:xfrm>
          <a:off x="2601048" y="878043"/>
          <a:ext cx="1566944" cy="2523936"/>
        </a:xfrm>
        <a:prstGeom prst="rect">
          <a:avLst/>
        </a:prstGeom>
        <a:noFill/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noProof="0" dirty="0" smtClean="0"/>
            <a:t>L’aplicació d’un sistema de reconeixement facial a un escenari d’identificació empresarial o policial, requerirà </a:t>
          </a:r>
          <a:r>
            <a:rPr lang="ca-ES" sz="1100" b="1" kern="1200" noProof="0" dirty="0" smtClean="0"/>
            <a:t>algorismes més robustos per identificar persones amb la precisió i no repudi necessàries.</a:t>
          </a:r>
          <a:endParaRPr lang="ca-ES" sz="1100" kern="1200" noProof="0" dirty="0"/>
        </a:p>
      </dsp:txBody>
      <dsp:txXfrm>
        <a:off x="2601048" y="878043"/>
        <a:ext cx="1566944" cy="2523936"/>
      </dsp:txXfrm>
    </dsp:sp>
    <dsp:sp modelId="{600437E9-2887-47FD-852D-E581CCDA5960}">
      <dsp:nvSpPr>
        <dsp:cNvPr id="0" name=""/>
        <dsp:cNvSpPr/>
      </dsp:nvSpPr>
      <dsp:spPr>
        <a:xfrm>
          <a:off x="4357287" y="878043"/>
          <a:ext cx="2103280" cy="2523936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smtClean="0"/>
            <a:t>c</a:t>
          </a:r>
          <a:endParaRPr lang="ca-ES" sz="1900" kern="1200" noProof="0"/>
        </a:p>
      </dsp:txBody>
      <dsp:txXfrm rot="16200000">
        <a:off x="3532801" y="1702529"/>
        <a:ext cx="2069628" cy="420656"/>
      </dsp:txXfrm>
    </dsp:sp>
    <dsp:sp modelId="{8823DCCD-3C46-4C8C-893B-D4DE17F49966}">
      <dsp:nvSpPr>
        <dsp:cNvPr id="0" name=""/>
        <dsp:cNvSpPr/>
      </dsp:nvSpPr>
      <dsp:spPr>
        <a:xfrm rot="5400000">
          <a:off x="4182272" y="2884826"/>
          <a:ext cx="371062" cy="31549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39AE98-76E8-4C4F-B79C-6059285A8D31}">
      <dsp:nvSpPr>
        <dsp:cNvPr id="0" name=""/>
        <dsp:cNvSpPr/>
      </dsp:nvSpPr>
      <dsp:spPr>
        <a:xfrm>
          <a:off x="4777943" y="878043"/>
          <a:ext cx="1566944" cy="2523936"/>
        </a:xfrm>
        <a:prstGeom prst="rect">
          <a:avLst/>
        </a:prstGeom>
        <a:noFill/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b="1" kern="1200" noProof="0" dirty="0" smtClean="0"/>
            <a:t>No existeixen en l’actualitat sistemes automatitzats  de vigilància que es basin en el reconeixement facial</a:t>
          </a:r>
          <a:r>
            <a:rPr lang="ca-ES" sz="1100" kern="1200" noProof="0" dirty="0" smtClean="0"/>
            <a:t>, encara que sí que s’estan utilitzant sistemes mixtes de suport, però validats per essers humans.</a:t>
          </a:r>
          <a:endParaRPr lang="ca-ES" sz="1100" kern="1200" noProof="0" dirty="0"/>
        </a:p>
      </dsp:txBody>
      <dsp:txXfrm>
        <a:off x="4777943" y="878043"/>
        <a:ext cx="1566944" cy="2523936"/>
      </dsp:txXfrm>
    </dsp:sp>
    <dsp:sp modelId="{B08A8769-E6FA-4B14-B333-F6FA82C168EF}">
      <dsp:nvSpPr>
        <dsp:cNvPr id="0" name=""/>
        <dsp:cNvSpPr/>
      </dsp:nvSpPr>
      <dsp:spPr>
        <a:xfrm>
          <a:off x="6534182" y="878043"/>
          <a:ext cx="2103280" cy="2523936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dirty="0" smtClean="0"/>
            <a:t>d</a:t>
          </a:r>
          <a:endParaRPr lang="ca-ES" sz="1900" kern="1200" noProof="0" dirty="0"/>
        </a:p>
      </dsp:txBody>
      <dsp:txXfrm rot="16200000">
        <a:off x="5709696" y="1702529"/>
        <a:ext cx="2069628" cy="420656"/>
      </dsp:txXfrm>
    </dsp:sp>
    <dsp:sp modelId="{4C95C6FF-F970-4E46-994D-0E8D1CBF8636}">
      <dsp:nvSpPr>
        <dsp:cNvPr id="0" name=""/>
        <dsp:cNvSpPr/>
      </dsp:nvSpPr>
      <dsp:spPr>
        <a:xfrm rot="5400000">
          <a:off x="6359168" y="2884826"/>
          <a:ext cx="371062" cy="31549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A3AE2A-9A27-4815-AB72-099108AB614F}">
      <dsp:nvSpPr>
        <dsp:cNvPr id="0" name=""/>
        <dsp:cNvSpPr/>
      </dsp:nvSpPr>
      <dsp:spPr>
        <a:xfrm>
          <a:off x="6954838" y="878043"/>
          <a:ext cx="1566944" cy="2523936"/>
        </a:xfrm>
        <a:prstGeom prst="rect">
          <a:avLst/>
        </a:prstGeom>
        <a:noFill/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noProof="0" dirty="0" smtClean="0"/>
            <a:t>Com a línia futura de treball,serà necessari </a:t>
          </a:r>
          <a:r>
            <a:rPr lang="ca-ES" sz="1100" b="1" kern="1200" noProof="0" dirty="0" smtClean="0"/>
            <a:t>aprofundir en mètodes de reconeixement més sofisticats</a:t>
          </a:r>
          <a:r>
            <a:rPr lang="ca-ES" sz="1100" kern="1200" noProof="0" dirty="0" smtClean="0"/>
            <a:t> (o una combinació de varis mètodes) capaços de </a:t>
          </a:r>
          <a:r>
            <a:rPr lang="ca-ES" sz="1100" b="1" kern="1200" noProof="0" dirty="0" smtClean="0"/>
            <a:t>identificar subjectes sota diferents condicions ambientals i diferents punts de vista.</a:t>
          </a:r>
          <a:endParaRPr lang="ca-ES" sz="1100" kern="1200" noProof="0" dirty="0"/>
        </a:p>
      </dsp:txBody>
      <dsp:txXfrm>
        <a:off x="6954838" y="878043"/>
        <a:ext cx="1566944" cy="25239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5C67A7-49D7-496B-904C-84DE5FDB50E5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noProof="0" smtClean="0"/>
            <a:t>Pràctica</a:t>
          </a:r>
          <a:endParaRPr lang="ca-ES" sz="1600" kern="1200" noProof="0"/>
        </a:p>
      </dsp:txBody>
      <dsp:txXfrm>
        <a:off x="0" y="3059187"/>
        <a:ext cx="6096000" cy="542210"/>
      </dsp:txXfrm>
    </dsp:sp>
    <dsp:sp modelId="{57A37611-8320-4E5A-BAFD-1647DDA32D39}">
      <dsp:nvSpPr>
        <dsp:cNvPr id="0" name=""/>
        <dsp:cNvSpPr/>
      </dsp:nvSpPr>
      <dsp:spPr>
        <a:xfrm>
          <a:off x="763" y="3581316"/>
          <a:ext cx="2004675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noProof="0" dirty="0" smtClean="0"/>
            <a:t>Desenvolupar prototipus </a:t>
          </a:r>
        </a:p>
      </dsp:txBody>
      <dsp:txXfrm>
        <a:off x="763" y="3581316"/>
        <a:ext cx="2004675" cy="461883"/>
      </dsp:txXfrm>
    </dsp:sp>
    <dsp:sp modelId="{B95F0451-FA58-4D7F-96B2-572B0F403F37}">
      <dsp:nvSpPr>
        <dsp:cNvPr id="0" name=""/>
        <dsp:cNvSpPr/>
      </dsp:nvSpPr>
      <dsp:spPr>
        <a:xfrm>
          <a:off x="2005439" y="3581316"/>
          <a:ext cx="2044898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noProof="0" dirty="0" smtClean="0"/>
            <a:t>Treballar conceptes Identificació de persones</a:t>
          </a:r>
          <a:endParaRPr lang="ca-ES" sz="1100" kern="1200" noProof="0" dirty="0"/>
        </a:p>
      </dsp:txBody>
      <dsp:txXfrm>
        <a:off x="2005439" y="3581316"/>
        <a:ext cx="2044898" cy="461883"/>
      </dsp:txXfrm>
    </dsp:sp>
    <dsp:sp modelId="{E5837F9E-B7D9-455D-89ED-D6E11763ACCD}">
      <dsp:nvSpPr>
        <dsp:cNvPr id="0" name=""/>
        <dsp:cNvSpPr/>
      </dsp:nvSpPr>
      <dsp:spPr>
        <a:xfrm>
          <a:off x="4050337" y="3581316"/>
          <a:ext cx="2044898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noProof="0" dirty="0" smtClean="0"/>
            <a:t>Prioritzar l’ús  codi públic i llibreries de codi obert.</a:t>
          </a:r>
          <a:endParaRPr lang="ca-ES" sz="1100" kern="1200" noProof="0" dirty="0"/>
        </a:p>
      </dsp:txBody>
      <dsp:txXfrm>
        <a:off x="4050337" y="3581316"/>
        <a:ext cx="2044898" cy="461883"/>
      </dsp:txXfrm>
    </dsp:sp>
    <dsp:sp modelId="{B155F6A9-2104-4629-9D1D-2229963D1AB8}">
      <dsp:nvSpPr>
        <dsp:cNvPr id="0" name=""/>
        <dsp:cNvSpPr/>
      </dsp:nvSpPr>
      <dsp:spPr>
        <a:xfrm rot="10800000">
          <a:off x="0" y="1527945"/>
          <a:ext cx="6096000" cy="1544296"/>
        </a:xfrm>
        <a:prstGeom prst="upArrowCallou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noProof="0" smtClean="0"/>
            <a:t>Ampliació de coneixement</a:t>
          </a:r>
          <a:endParaRPr lang="ca-ES" sz="1600" kern="1200" noProof="0"/>
        </a:p>
      </dsp:txBody>
      <dsp:txXfrm>
        <a:off x="0" y="1527945"/>
        <a:ext cx="6096000" cy="542047"/>
      </dsp:txXfrm>
    </dsp:sp>
    <dsp:sp modelId="{15CF4E2E-2455-46D1-B612-96804F684B23}">
      <dsp:nvSpPr>
        <dsp:cNvPr id="0" name=""/>
        <dsp:cNvSpPr/>
      </dsp:nvSpPr>
      <dsp:spPr>
        <a:xfrm>
          <a:off x="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noProof="0" dirty="0" smtClean="0"/>
            <a:t>Validar  diferents tècniques de reconeixement facial</a:t>
          </a:r>
          <a:endParaRPr lang="ca-ES" sz="1100" kern="1200" noProof="0" dirty="0"/>
        </a:p>
      </dsp:txBody>
      <dsp:txXfrm>
        <a:off x="0" y="2072001"/>
        <a:ext cx="3047999" cy="461744"/>
      </dsp:txXfrm>
    </dsp:sp>
    <dsp:sp modelId="{EE7C95D9-0204-42A4-B17E-BD10D1355EB8}">
      <dsp:nvSpPr>
        <dsp:cNvPr id="0" name=""/>
        <dsp:cNvSpPr/>
      </dsp:nvSpPr>
      <dsp:spPr>
        <a:xfrm>
          <a:off x="304800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noProof="0" dirty="0" smtClean="0"/>
            <a:t>Aprofundir en algoritmes de detecció i identificació</a:t>
          </a:r>
          <a:endParaRPr lang="ca-ES" sz="1100" kern="1200" noProof="0" dirty="0"/>
        </a:p>
      </dsp:txBody>
      <dsp:txXfrm>
        <a:off x="3048000" y="2072001"/>
        <a:ext cx="3047999" cy="461744"/>
      </dsp:txXfrm>
    </dsp:sp>
    <dsp:sp modelId="{030DEDE9-D4E2-4C2E-8661-0D5A968B9948}">
      <dsp:nvSpPr>
        <dsp:cNvPr id="0" name=""/>
        <dsp:cNvSpPr/>
      </dsp:nvSpPr>
      <dsp:spPr>
        <a:xfrm rot="10800000">
          <a:off x="0" y="15775"/>
          <a:ext cx="6096000" cy="1544296"/>
        </a:xfrm>
        <a:prstGeom prst="upArrowCallou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noProof="0" smtClean="0"/>
            <a:t>Recerca</a:t>
          </a:r>
          <a:endParaRPr lang="ca-ES" sz="1600" kern="1200" noProof="0"/>
        </a:p>
      </dsp:txBody>
      <dsp:txXfrm>
        <a:off x="0" y="15775"/>
        <a:ext cx="6096000" cy="542047"/>
      </dsp:txXfrm>
    </dsp:sp>
    <dsp:sp modelId="{B274F380-A44F-4ECF-9379-2B33C1184F29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noProof="0" smtClean="0"/>
            <a:t>Explorar el camp de la identificació facial de subjectes</a:t>
          </a:r>
          <a:endParaRPr lang="ca-ES" sz="1100" kern="1200" noProof="0"/>
        </a:p>
      </dsp:txBody>
      <dsp:txXfrm>
        <a:off x="0" y="542766"/>
        <a:ext cx="3047999" cy="461744"/>
      </dsp:txXfrm>
    </dsp:sp>
    <dsp:sp modelId="{48489525-CE4E-42F5-816C-EE73A312E120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noProof="0" dirty="0" smtClean="0"/>
            <a:t>Explorar tècniques d’anàlisi multimodal </a:t>
          </a:r>
          <a:r>
            <a:rPr lang="ca-ES" sz="1100" kern="1200" noProof="0" dirty="0" err="1" smtClean="0"/>
            <a:t>RGB-Depth</a:t>
          </a:r>
          <a:endParaRPr lang="ca-ES" sz="1100" kern="1200" noProof="0" dirty="0"/>
        </a:p>
      </dsp:txBody>
      <dsp:txXfrm>
        <a:off x="3048000" y="542766"/>
        <a:ext cx="3047999" cy="4617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69673C-7548-414A-9D3A-C593602A6893}">
      <dsp:nvSpPr>
        <dsp:cNvPr id="0" name=""/>
        <dsp:cNvSpPr/>
      </dsp:nvSpPr>
      <dsp:spPr>
        <a:xfrm>
          <a:off x="-121093" y="0"/>
          <a:ext cx="5475603" cy="1219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Desenvolupar prototipus funcional que identificarà conjunt de subjectes de test amb l’ús de l’algoritme PCA amb  classificació </a:t>
          </a:r>
          <a:r>
            <a:rPr lang="es-ES" sz="1600" kern="1200" dirty="0" smtClean="0"/>
            <a:t>SVM.</a:t>
          </a:r>
          <a:endParaRPr lang="es-ES" sz="1600" kern="1200" dirty="0"/>
        </a:p>
      </dsp:txBody>
      <dsp:txXfrm>
        <a:off x="-121093" y="0"/>
        <a:ext cx="4160814" cy="1219200"/>
      </dsp:txXfrm>
    </dsp:sp>
    <dsp:sp modelId="{701B4080-AAA4-4B0B-AC6D-CD237E19D1D9}">
      <dsp:nvSpPr>
        <dsp:cNvPr id="0" name=""/>
        <dsp:cNvSpPr/>
      </dsp:nvSpPr>
      <dsp:spPr>
        <a:xfrm>
          <a:off x="362765" y="1422399"/>
          <a:ext cx="5422285" cy="1219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Millorar els conjunts d’entrenament mitjançant escalat, equalització i Homografia</a:t>
          </a:r>
        </a:p>
      </dsp:txBody>
      <dsp:txXfrm>
        <a:off x="362765" y="1422399"/>
        <a:ext cx="4114557" cy="1219200"/>
      </dsp:txXfrm>
    </dsp:sp>
    <dsp:sp modelId="{C6D7E77A-2422-463B-83D2-FFC8B4D9BBA2}">
      <dsp:nvSpPr>
        <dsp:cNvPr id="0" name=""/>
        <dsp:cNvSpPr/>
      </dsp:nvSpPr>
      <dsp:spPr>
        <a:xfrm>
          <a:off x="845122" y="2844799"/>
          <a:ext cx="5371971" cy="1219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Realitzar proves comparatives amb diferents conjunts d’entrenament i millores proposades</a:t>
          </a:r>
          <a:endParaRPr lang="es-ES" sz="1600" kern="1200" dirty="0"/>
        </a:p>
      </dsp:txBody>
      <dsp:txXfrm>
        <a:off x="845122" y="2844799"/>
        <a:ext cx="4076378" cy="1219200"/>
      </dsp:txXfrm>
    </dsp:sp>
    <dsp:sp modelId="{0822B6A4-1243-41EF-9183-A94F2EBDAD73}">
      <dsp:nvSpPr>
        <dsp:cNvPr id="0" name=""/>
        <dsp:cNvSpPr/>
      </dsp:nvSpPr>
      <dsp:spPr>
        <a:xfrm>
          <a:off x="4415028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4415028" y="924560"/>
        <a:ext cx="792480" cy="792480"/>
      </dsp:txXfrm>
    </dsp:sp>
    <dsp:sp modelId="{019B83CF-1BF0-4D3B-B34D-0A40F9F5183E}">
      <dsp:nvSpPr>
        <dsp:cNvPr id="0" name=""/>
        <dsp:cNvSpPr/>
      </dsp:nvSpPr>
      <dsp:spPr>
        <a:xfrm>
          <a:off x="4872228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4872228" y="2338832"/>
        <a:ext cx="792480" cy="792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BF470B-FD34-428F-A871-563492677B8A}">
      <dsp:nvSpPr>
        <dsp:cNvPr id="0" name=""/>
        <dsp:cNvSpPr/>
      </dsp:nvSpPr>
      <dsp:spPr>
        <a:xfrm>
          <a:off x="2242795" y="43204"/>
          <a:ext cx="2246649" cy="2246649"/>
        </a:xfrm>
        <a:prstGeom prst="ellipse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Microsoft SDK-Kinect</a:t>
          </a:r>
          <a:endParaRPr lang="es-ES" sz="1700" kern="1200" dirty="0"/>
        </a:p>
      </dsp:txBody>
      <dsp:txXfrm>
        <a:off x="2502023" y="345638"/>
        <a:ext cx="1728192" cy="712879"/>
      </dsp:txXfrm>
    </dsp:sp>
    <dsp:sp modelId="{B03B8E54-37AC-4DE0-9FA4-9BB3E1B20BDA}">
      <dsp:nvSpPr>
        <dsp:cNvPr id="0" name=""/>
        <dsp:cNvSpPr/>
      </dsp:nvSpPr>
      <dsp:spPr>
        <a:xfrm>
          <a:off x="3203839" y="1008113"/>
          <a:ext cx="2246649" cy="2246649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PCL</a:t>
          </a:r>
          <a:endParaRPr lang="es-ES" sz="1700" kern="1200" dirty="0"/>
        </a:p>
      </dsp:txBody>
      <dsp:txXfrm>
        <a:off x="4413573" y="1267341"/>
        <a:ext cx="864096" cy="1728192"/>
      </dsp:txXfrm>
    </dsp:sp>
    <dsp:sp modelId="{D6B831CE-9DF5-4BF0-8350-4E2ECD0B2E81}">
      <dsp:nvSpPr>
        <dsp:cNvPr id="0" name=""/>
        <dsp:cNvSpPr/>
      </dsp:nvSpPr>
      <dsp:spPr>
        <a:xfrm>
          <a:off x="2218756" y="2030940"/>
          <a:ext cx="2246649" cy="2246649"/>
        </a:xfrm>
        <a:prstGeom prst="ellipse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OpenNI</a:t>
          </a:r>
          <a:endParaRPr lang="es-ES" sz="1700" kern="1200" dirty="0"/>
        </a:p>
      </dsp:txBody>
      <dsp:txXfrm>
        <a:off x="2477984" y="3262276"/>
        <a:ext cx="1728192" cy="712879"/>
      </dsp:txXfrm>
    </dsp:sp>
    <dsp:sp modelId="{732073AC-5C8C-4A94-9A9E-2A0112CCFD25}">
      <dsp:nvSpPr>
        <dsp:cNvPr id="0" name=""/>
        <dsp:cNvSpPr/>
      </dsp:nvSpPr>
      <dsp:spPr>
        <a:xfrm>
          <a:off x="1249084" y="1036915"/>
          <a:ext cx="2246649" cy="2246649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OpenCV</a:t>
          </a:r>
          <a:endParaRPr lang="es-ES" sz="1700" kern="1200" dirty="0"/>
        </a:p>
      </dsp:txBody>
      <dsp:txXfrm>
        <a:off x="1421903" y="1296143"/>
        <a:ext cx="864096" cy="172819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B2D117-7FF0-4B8C-9F09-38ADE68A5EA5}">
      <dsp:nvSpPr>
        <dsp:cNvPr id="0" name=""/>
        <dsp:cNvSpPr/>
      </dsp:nvSpPr>
      <dsp:spPr>
        <a:xfrm>
          <a:off x="0" y="144015"/>
          <a:ext cx="7488832" cy="46805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A8B71B-C512-4A0A-9524-194FFE06F2E8}">
      <dsp:nvSpPr>
        <dsp:cNvPr id="0" name=""/>
        <dsp:cNvSpPr/>
      </dsp:nvSpPr>
      <dsp:spPr>
        <a:xfrm>
          <a:off x="737649" y="3624450"/>
          <a:ext cx="172243" cy="1722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0EFB91-8475-4EE7-BC98-C4A244D63A0A}">
      <dsp:nvSpPr>
        <dsp:cNvPr id="0" name=""/>
        <dsp:cNvSpPr/>
      </dsp:nvSpPr>
      <dsp:spPr>
        <a:xfrm>
          <a:off x="684361" y="3888433"/>
          <a:ext cx="1259857" cy="75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6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Captura d’informació</a:t>
          </a:r>
          <a:endParaRPr lang="ca-ES" sz="1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361" y="3888433"/>
        <a:ext cx="1259857" cy="758241"/>
      </dsp:txXfrm>
    </dsp:sp>
    <dsp:sp modelId="{99921BC9-D8F2-4CA5-8C27-747B4691B82B}">
      <dsp:nvSpPr>
        <dsp:cNvPr id="0" name=""/>
        <dsp:cNvSpPr/>
      </dsp:nvSpPr>
      <dsp:spPr>
        <a:xfrm>
          <a:off x="1670009" y="2728599"/>
          <a:ext cx="269597" cy="2695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E3B77-A990-42E7-9D5B-F5BA49C56821}">
      <dsp:nvSpPr>
        <dsp:cNvPr id="0" name=""/>
        <dsp:cNvSpPr/>
      </dsp:nvSpPr>
      <dsp:spPr>
        <a:xfrm>
          <a:off x="1804808" y="3024338"/>
          <a:ext cx="1243146" cy="163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5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Segmentació i detecció d’usuari</a:t>
          </a:r>
          <a:endParaRPr lang="ca-ES" sz="1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4808" y="3024338"/>
        <a:ext cx="1243146" cy="1639256"/>
      </dsp:txXfrm>
    </dsp:sp>
    <dsp:sp modelId="{085F0667-4E77-4B48-A9AF-A4F2905A2479}">
      <dsp:nvSpPr>
        <dsp:cNvPr id="0" name=""/>
        <dsp:cNvSpPr/>
      </dsp:nvSpPr>
      <dsp:spPr>
        <a:xfrm>
          <a:off x="2868222" y="2014351"/>
          <a:ext cx="359463" cy="3594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A85748-629D-47D9-94C6-A3F2EA8490FD}">
      <dsp:nvSpPr>
        <dsp:cNvPr id="0" name=""/>
        <dsp:cNvSpPr/>
      </dsp:nvSpPr>
      <dsp:spPr>
        <a:xfrm>
          <a:off x="3047954" y="2376268"/>
          <a:ext cx="1445344" cy="2266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47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Detecció facial</a:t>
          </a:r>
          <a:endParaRPr lang="ca-ES" sz="1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7954" y="2376268"/>
        <a:ext cx="1445344" cy="2266081"/>
      </dsp:txXfrm>
    </dsp:sp>
    <dsp:sp modelId="{AEEA40A3-5E3B-465A-997D-A214207B06C9}">
      <dsp:nvSpPr>
        <dsp:cNvPr id="0" name=""/>
        <dsp:cNvSpPr/>
      </dsp:nvSpPr>
      <dsp:spPr>
        <a:xfrm>
          <a:off x="4261145" y="1456433"/>
          <a:ext cx="464307" cy="4643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BA9D36-B191-4E16-B6E1-FEF99BADE1E1}">
      <dsp:nvSpPr>
        <dsp:cNvPr id="0" name=""/>
        <dsp:cNvSpPr/>
      </dsp:nvSpPr>
      <dsp:spPr>
        <a:xfrm>
          <a:off x="4493299" y="1944214"/>
          <a:ext cx="1497766" cy="2624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02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Extracció característiques</a:t>
          </a:r>
          <a:endParaRPr lang="ca-ES" sz="1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299" y="1944214"/>
        <a:ext cx="1497766" cy="2624694"/>
      </dsp:txXfrm>
    </dsp:sp>
    <dsp:sp modelId="{A3E7F6A6-0C25-4D00-8799-D1177372BAD5}">
      <dsp:nvSpPr>
        <dsp:cNvPr id="0" name=""/>
        <dsp:cNvSpPr/>
      </dsp:nvSpPr>
      <dsp:spPr>
        <a:xfrm>
          <a:off x="5695256" y="1083864"/>
          <a:ext cx="591617" cy="5916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BADAE3-C671-4833-8FC4-032EA4BE8658}">
      <dsp:nvSpPr>
        <dsp:cNvPr id="0" name=""/>
        <dsp:cNvSpPr/>
      </dsp:nvSpPr>
      <dsp:spPr>
        <a:xfrm>
          <a:off x="5991065" y="1512162"/>
          <a:ext cx="1497766" cy="317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8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Reconeixement </a:t>
          </a:r>
          <a:endParaRPr lang="ca-ES" sz="1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065" y="1512162"/>
        <a:ext cx="1497766" cy="317988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64F837-5A7C-41D5-92AA-93E95C63F79A}">
      <dsp:nvSpPr>
        <dsp:cNvPr id="0" name=""/>
        <dsp:cNvSpPr/>
      </dsp:nvSpPr>
      <dsp:spPr>
        <a:xfrm>
          <a:off x="4849" y="1540338"/>
          <a:ext cx="1693242" cy="2031891"/>
        </a:xfrm>
        <a:prstGeom prst="roundRect">
          <a:avLst>
            <a:gd name="adj" fmla="val 5000"/>
          </a:avLst>
        </a:prstGeom>
        <a:solidFill>
          <a:schemeClr val="accent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b="1" kern="1200" noProof="0" smtClean="0"/>
            <a:t>Captura d’informació</a:t>
          </a:r>
          <a:endParaRPr lang="ca-ES" sz="1000" kern="1200" noProof="0"/>
        </a:p>
      </dsp:txBody>
      <dsp:txXfrm rot="16200000">
        <a:off x="-658901" y="2204089"/>
        <a:ext cx="1666150" cy="338648"/>
      </dsp:txXfrm>
    </dsp:sp>
    <dsp:sp modelId="{F78E9116-0CB2-4556-9313-41A52126EB2C}">
      <dsp:nvSpPr>
        <dsp:cNvPr id="0" name=""/>
        <dsp:cNvSpPr/>
      </dsp:nvSpPr>
      <dsp:spPr>
        <a:xfrm>
          <a:off x="343498" y="1540338"/>
          <a:ext cx="1261465" cy="2031891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noProof="0" dirty="0" smtClean="0"/>
            <a:t>Gravació </a:t>
          </a:r>
          <a:r>
            <a:rPr lang="ca-ES" sz="1000" kern="1200" noProof="0" dirty="0" smtClean="0"/>
            <a:t>sota demanda d’imatges del flux de vídeo (</a:t>
          </a:r>
          <a:r>
            <a:rPr lang="ca-ES" sz="1000" kern="1200" noProof="0" dirty="0" err="1" smtClean="0"/>
            <a:t>frames</a:t>
          </a:r>
          <a:r>
            <a:rPr lang="ca-ES" sz="1000" kern="1200" noProof="0" dirty="0" smtClean="0"/>
            <a:t>), per tal d’aconseguir la base de dades d’entrenament i les imatges de test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000" kern="1200" noProof="0" dirty="0"/>
        </a:p>
      </dsp:txBody>
      <dsp:txXfrm>
        <a:off x="343498" y="1540338"/>
        <a:ext cx="1261465" cy="2031891"/>
      </dsp:txXfrm>
    </dsp:sp>
    <dsp:sp modelId="{427F063E-E42B-4CCA-81EB-BF694455B1B7}">
      <dsp:nvSpPr>
        <dsp:cNvPr id="0" name=""/>
        <dsp:cNvSpPr/>
      </dsp:nvSpPr>
      <dsp:spPr>
        <a:xfrm>
          <a:off x="1757356" y="1540338"/>
          <a:ext cx="1693242" cy="2031891"/>
        </a:xfrm>
        <a:prstGeom prst="roundRect">
          <a:avLst>
            <a:gd name="adj" fmla="val 5000"/>
          </a:avLst>
        </a:prstGeom>
        <a:solidFill>
          <a:schemeClr val="accent3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800" b="1" kern="1200" noProof="0" dirty="0" smtClean="0"/>
            <a:t>Segmentació i detecció d’usuari</a:t>
          </a:r>
          <a:endParaRPr lang="ca-ES" sz="800" kern="1200" noProof="0" dirty="0"/>
        </a:p>
      </dsp:txBody>
      <dsp:txXfrm rot="16200000">
        <a:off x="1093605" y="2204089"/>
        <a:ext cx="1666150" cy="338648"/>
      </dsp:txXfrm>
    </dsp:sp>
    <dsp:sp modelId="{599518A4-11DE-4D71-AD61-59D37C9B555D}">
      <dsp:nvSpPr>
        <dsp:cNvPr id="0" name=""/>
        <dsp:cNvSpPr/>
      </dsp:nvSpPr>
      <dsp:spPr>
        <a:xfrm rot="5400000">
          <a:off x="1616427" y="3156291"/>
          <a:ext cx="298790" cy="2539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13AF9-8B9D-4D27-9B93-D229EAF7F7EC}">
      <dsp:nvSpPr>
        <dsp:cNvPr id="0" name=""/>
        <dsp:cNvSpPr/>
      </dsp:nvSpPr>
      <dsp:spPr>
        <a:xfrm>
          <a:off x="2096004" y="1540338"/>
          <a:ext cx="1261465" cy="2031891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noProof="0" smtClean="0"/>
            <a:t>Tractament d’imatges dels subjectes  de la bbdd separant el fons de la cara i retallant àrees delimitades per la malla 3D.</a:t>
          </a:r>
          <a:endParaRPr lang="ca-ES" sz="1000" kern="1200" noProof="0"/>
        </a:p>
      </dsp:txBody>
      <dsp:txXfrm>
        <a:off x="2096004" y="1540338"/>
        <a:ext cx="1261465" cy="2031891"/>
      </dsp:txXfrm>
    </dsp:sp>
    <dsp:sp modelId="{042AFCFE-ED81-4FB5-A12D-3598B737C18A}">
      <dsp:nvSpPr>
        <dsp:cNvPr id="0" name=""/>
        <dsp:cNvSpPr/>
      </dsp:nvSpPr>
      <dsp:spPr>
        <a:xfrm>
          <a:off x="3509862" y="1540338"/>
          <a:ext cx="1693242" cy="2031891"/>
        </a:xfrm>
        <a:prstGeom prst="roundRect">
          <a:avLst>
            <a:gd name="adj" fmla="val 5000"/>
          </a:avLst>
        </a:prstGeom>
        <a:solidFill>
          <a:schemeClr val="accent5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b="1" kern="1200" noProof="0" smtClean="0"/>
            <a:t>Detecció facial</a:t>
          </a:r>
          <a:endParaRPr lang="ca-ES" sz="1000" b="1" kern="1200" noProof="0"/>
        </a:p>
      </dsp:txBody>
      <dsp:txXfrm rot="16200000">
        <a:off x="2846111" y="2204089"/>
        <a:ext cx="1666150" cy="338648"/>
      </dsp:txXfrm>
    </dsp:sp>
    <dsp:sp modelId="{C73BA27E-CE79-4EE8-BC13-49C400C1A928}">
      <dsp:nvSpPr>
        <dsp:cNvPr id="0" name=""/>
        <dsp:cNvSpPr/>
      </dsp:nvSpPr>
      <dsp:spPr>
        <a:xfrm rot="5400000">
          <a:off x="3368933" y="3156291"/>
          <a:ext cx="298790" cy="2539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DDC5F-9BB4-4232-B20B-92D2CBBBF885}">
      <dsp:nvSpPr>
        <dsp:cNvPr id="0" name=""/>
        <dsp:cNvSpPr/>
      </dsp:nvSpPr>
      <dsp:spPr>
        <a:xfrm>
          <a:off x="3848511" y="1540338"/>
          <a:ext cx="1261465" cy="2031891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noProof="0" smtClean="0"/>
            <a:t>Detecció de la cara del subjecte sense identificar-la (característiques tipus Haar d'un objecte)</a:t>
          </a:r>
          <a:endParaRPr lang="ca-ES" sz="1000" kern="1200" noProof="0"/>
        </a:p>
      </dsp:txBody>
      <dsp:txXfrm>
        <a:off x="3848511" y="1540338"/>
        <a:ext cx="1261465" cy="2031891"/>
      </dsp:txXfrm>
    </dsp:sp>
    <dsp:sp modelId="{6B6F2232-DF0B-41CE-820A-6E362BABA757}">
      <dsp:nvSpPr>
        <dsp:cNvPr id="0" name=""/>
        <dsp:cNvSpPr/>
      </dsp:nvSpPr>
      <dsp:spPr>
        <a:xfrm>
          <a:off x="5262368" y="1540338"/>
          <a:ext cx="1693242" cy="2031891"/>
        </a:xfrm>
        <a:prstGeom prst="roundRect">
          <a:avLst>
            <a:gd name="adj" fmla="val 5000"/>
          </a:avLst>
        </a:prstGeom>
        <a:solidFill>
          <a:schemeClr val="accent4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40005" bIns="0" numCol="1" spcCol="1270" anchor="t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b="1" kern="1200" noProof="0" smtClean="0"/>
            <a:t>Extracció de característiques</a:t>
          </a:r>
          <a:endParaRPr lang="ca-ES" sz="900" b="1" kern="1200" noProof="0"/>
        </a:p>
      </dsp:txBody>
      <dsp:txXfrm rot="16200000">
        <a:off x="4598617" y="2204089"/>
        <a:ext cx="1666150" cy="338648"/>
      </dsp:txXfrm>
    </dsp:sp>
    <dsp:sp modelId="{F99936EC-AEA3-4EA6-A056-760AA0BB70FA}">
      <dsp:nvSpPr>
        <dsp:cNvPr id="0" name=""/>
        <dsp:cNvSpPr/>
      </dsp:nvSpPr>
      <dsp:spPr>
        <a:xfrm rot="5400000">
          <a:off x="5121439" y="3156291"/>
          <a:ext cx="298790" cy="2539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32796-FA72-4286-9483-A1387DE737B0}">
      <dsp:nvSpPr>
        <dsp:cNvPr id="0" name=""/>
        <dsp:cNvSpPr/>
      </dsp:nvSpPr>
      <dsp:spPr>
        <a:xfrm>
          <a:off x="5601017" y="1540338"/>
          <a:ext cx="1261465" cy="2031891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noProof="0" dirty="0" smtClean="0">
              <a:latin typeface="Lucida Sans Unicode" pitchFamily="34" charset="0"/>
            </a:rPr>
            <a:t>Obtenció  dels dos vectors que representen els núvols de punts característics de la cara del subjecte:</a:t>
          </a:r>
          <a:endParaRPr lang="ca-ES" sz="1000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800" kern="1200" noProof="0" smtClean="0">
              <a:latin typeface="Lucida Sans Unicode" pitchFamily="34" charset="0"/>
            </a:rPr>
            <a:t>vector 2D:100 punts característics de la cara del subjecte,</a:t>
          </a:r>
          <a:endParaRPr lang="ca-ES" sz="800" kern="1200" noProof="0">
            <a:latin typeface="Lucida Sans Unicode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800" kern="1200" noProof="0" dirty="0" smtClean="0">
              <a:latin typeface="Lucida Sans Unicode" pitchFamily="34" charset="0"/>
            </a:rPr>
            <a:t>Vector 3D: rotació i translació de la cara.</a:t>
          </a:r>
          <a:endParaRPr lang="ca-ES" sz="800" kern="1200" noProof="0" dirty="0">
            <a:latin typeface="Lucida Sans Unicode" pitchFamily="34" charset="0"/>
          </a:endParaRPr>
        </a:p>
      </dsp:txBody>
      <dsp:txXfrm>
        <a:off x="5601017" y="1540338"/>
        <a:ext cx="1261465" cy="2031891"/>
      </dsp:txXfrm>
    </dsp:sp>
    <dsp:sp modelId="{567FFF30-0E08-4AAE-B1BE-EC5683358EED}">
      <dsp:nvSpPr>
        <dsp:cNvPr id="0" name=""/>
        <dsp:cNvSpPr/>
      </dsp:nvSpPr>
      <dsp:spPr>
        <a:xfrm>
          <a:off x="7014875" y="1540338"/>
          <a:ext cx="1693242" cy="2031891"/>
        </a:xfrm>
        <a:prstGeom prst="roundRect">
          <a:avLst>
            <a:gd name="adj" fmla="val 5000"/>
          </a:avLst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b="1" kern="1200" noProof="0" smtClean="0">
              <a:latin typeface="Lucida Sans Unicode" pitchFamily="34" charset="0"/>
            </a:rPr>
            <a:t>Reconeixement</a:t>
          </a:r>
          <a:endParaRPr lang="ca-ES" sz="1000" b="1" kern="1200" noProof="0">
            <a:latin typeface="Lucida Sans Unicode" pitchFamily="34" charset="0"/>
          </a:endParaRPr>
        </a:p>
      </dsp:txBody>
      <dsp:txXfrm rot="16200000">
        <a:off x="6351124" y="2204089"/>
        <a:ext cx="1666150" cy="338648"/>
      </dsp:txXfrm>
    </dsp:sp>
    <dsp:sp modelId="{8451038E-2CAE-47BA-9E4B-80D6908F9EFB}">
      <dsp:nvSpPr>
        <dsp:cNvPr id="0" name=""/>
        <dsp:cNvSpPr/>
      </dsp:nvSpPr>
      <dsp:spPr>
        <a:xfrm rot="5400000">
          <a:off x="6873946" y="3156291"/>
          <a:ext cx="298790" cy="2539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6FB3C-766C-4B24-9A57-A2ECEDCC5F60}">
      <dsp:nvSpPr>
        <dsp:cNvPr id="0" name=""/>
        <dsp:cNvSpPr/>
      </dsp:nvSpPr>
      <dsp:spPr>
        <a:xfrm>
          <a:off x="7353523" y="1540338"/>
          <a:ext cx="1261465" cy="2031891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noProof="0" smtClean="0">
              <a:latin typeface="Lucida Sans Unicode" pitchFamily="34" charset="0"/>
            </a:rPr>
            <a:t>Basat en un model PCA més SVM. El procés dona un índex de fiabilitat per a cada imatge de test i una predicció del subjecte (candidat).</a:t>
          </a:r>
          <a:endParaRPr lang="ca-ES" sz="1000" kern="1200" noProof="0">
            <a:latin typeface="Lucida Sans Unicode" pitchFamily="34" charset="0"/>
          </a:endParaRPr>
        </a:p>
      </dsp:txBody>
      <dsp:txXfrm>
        <a:off x="7353523" y="1540338"/>
        <a:ext cx="1261465" cy="20318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008C3E-6A18-4947-87CB-939DECF93925}">
      <dsp:nvSpPr>
        <dsp:cNvPr id="0" name=""/>
        <dsp:cNvSpPr/>
      </dsp:nvSpPr>
      <dsp:spPr>
        <a:xfrm>
          <a:off x="1814601" y="0"/>
          <a:ext cx="2721902" cy="12826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800" kern="1200" noProof="0" dirty="0" smtClean="0">
              <a:latin typeface="Lucida Sans Unicode" pitchFamily="34" charset="0"/>
            </a:rPr>
            <a:t>Càrrega d’imatges del conjunt d’entrenament a un vector</a:t>
          </a:r>
          <a:endParaRPr lang="ca-ES" sz="800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800" kern="1200" noProof="0" dirty="0" smtClean="0">
              <a:latin typeface="Lucida Sans Unicode" pitchFamily="34" charset="0"/>
            </a:rPr>
            <a:t>Extracció característiques principals i aplicació d’Homografia  i transformació de la imatge de cada subjecte</a:t>
          </a:r>
          <a:endParaRPr lang="ca-ES" sz="800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800" kern="1200" noProof="0" dirty="0" smtClean="0">
              <a:latin typeface="Lucida Sans Unicode" pitchFamily="34" charset="0"/>
            </a:rPr>
            <a:t>Millora del conjunt d’entrenament.</a:t>
          </a:r>
          <a:endParaRPr lang="ca-ES" sz="800" kern="1200" noProof="0" dirty="0"/>
        </a:p>
      </dsp:txBody>
      <dsp:txXfrm>
        <a:off x="1814601" y="0"/>
        <a:ext cx="2721902" cy="1282642"/>
      </dsp:txXfrm>
    </dsp:sp>
    <dsp:sp modelId="{ABFE5D9A-0E76-4907-8831-2F2CD5FBCBF5}">
      <dsp:nvSpPr>
        <dsp:cNvPr id="0" name=""/>
        <dsp:cNvSpPr/>
      </dsp:nvSpPr>
      <dsp:spPr>
        <a:xfrm>
          <a:off x="0" y="0"/>
          <a:ext cx="1814601" cy="1282642"/>
        </a:xfrm>
        <a:prstGeom prst="roundRect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smtClean="0">
              <a:latin typeface="Lucida Sans Unicode" pitchFamily="34" charset="0"/>
            </a:rPr>
            <a:t>Càrrega  set d’entrenament</a:t>
          </a:r>
          <a:endParaRPr lang="ca-ES" sz="1600" kern="1200" noProof="0"/>
        </a:p>
      </dsp:txBody>
      <dsp:txXfrm>
        <a:off x="0" y="0"/>
        <a:ext cx="1814601" cy="1282642"/>
      </dsp:txXfrm>
    </dsp:sp>
    <dsp:sp modelId="{C33BCB4F-2461-4D8D-A57F-34D7075108A6}">
      <dsp:nvSpPr>
        <dsp:cNvPr id="0" name=""/>
        <dsp:cNvSpPr/>
      </dsp:nvSpPr>
      <dsp:spPr>
        <a:xfrm>
          <a:off x="1814601" y="1410906"/>
          <a:ext cx="2721902" cy="12826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 smtClean="0">
              <a:latin typeface="Lucida Sans Unicode" pitchFamily="34" charset="0"/>
            </a:rPr>
            <a:t>Càrrega de les imatges de </a:t>
          </a:r>
          <a:r>
            <a:rPr lang="ca-ES" sz="1000" kern="1200" noProof="0" dirty="0" smtClean="0">
              <a:latin typeface="Lucida Sans Unicode" pitchFamily="34" charset="0"/>
            </a:rPr>
            <a:t>test; es carregaran també en un vector d’imatges.</a:t>
          </a:r>
          <a:endParaRPr lang="ca-E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 smtClean="0">
              <a:latin typeface="Lucida Sans Unicode" pitchFamily="34" charset="0"/>
            </a:rPr>
            <a:t>Tractament previ d’escalat i equalització.</a:t>
          </a:r>
          <a:endParaRPr lang="ca-ES" sz="1000" kern="1200" noProof="0" dirty="0"/>
        </a:p>
      </dsp:txBody>
      <dsp:txXfrm>
        <a:off x="1814601" y="1410906"/>
        <a:ext cx="2721902" cy="1282642"/>
      </dsp:txXfrm>
    </dsp:sp>
    <dsp:sp modelId="{C3DB3AAB-8B72-452E-8E92-ECCA1417D0D4}">
      <dsp:nvSpPr>
        <dsp:cNvPr id="0" name=""/>
        <dsp:cNvSpPr/>
      </dsp:nvSpPr>
      <dsp:spPr>
        <a:xfrm>
          <a:off x="0" y="1410906"/>
          <a:ext cx="1814601" cy="1282642"/>
        </a:xfrm>
        <a:prstGeom prst="round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dirty="0" smtClean="0">
              <a:latin typeface="Lucida Sans Unicode" pitchFamily="34" charset="0"/>
            </a:rPr>
            <a:t>Càrrega set de test</a:t>
          </a:r>
          <a:endParaRPr lang="ca-ES" sz="1600" kern="1200" noProof="0" dirty="0"/>
        </a:p>
      </dsp:txBody>
      <dsp:txXfrm>
        <a:off x="0" y="1410906"/>
        <a:ext cx="1814601" cy="1282642"/>
      </dsp:txXfrm>
    </dsp:sp>
    <dsp:sp modelId="{211E02C3-BA33-4DA0-A8C5-D259C86B37FF}">
      <dsp:nvSpPr>
        <dsp:cNvPr id="0" name=""/>
        <dsp:cNvSpPr/>
      </dsp:nvSpPr>
      <dsp:spPr>
        <a:xfrm>
          <a:off x="1814601" y="2821813"/>
          <a:ext cx="2721902" cy="12826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 smtClean="0">
              <a:latin typeface="Lucida Sans Unicode" pitchFamily="34" charset="0"/>
            </a:rPr>
            <a:t>Instancia d’entrenament amb el vector d’imatges transformades.</a:t>
          </a:r>
          <a:endParaRPr lang="ca-ES" sz="1000" kern="1200" noProof="0" dirty="0"/>
        </a:p>
      </dsp:txBody>
      <dsp:txXfrm>
        <a:off x="1814601" y="2821813"/>
        <a:ext cx="2721902" cy="1282642"/>
      </dsp:txXfrm>
    </dsp:sp>
    <dsp:sp modelId="{2CE8F7D5-B4AD-40AB-B2C6-9F53E41ED20E}">
      <dsp:nvSpPr>
        <dsp:cNvPr id="0" name=""/>
        <dsp:cNvSpPr/>
      </dsp:nvSpPr>
      <dsp:spPr>
        <a:xfrm>
          <a:off x="0" y="2821813"/>
          <a:ext cx="1814601" cy="1282642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dirty="0" smtClean="0">
              <a:latin typeface="Lucida Sans Unicode" pitchFamily="34" charset="0"/>
            </a:rPr>
            <a:t>Instància d’entrenament</a:t>
          </a:r>
          <a:endParaRPr lang="ca-ES" sz="1600" kern="1200" noProof="0" dirty="0"/>
        </a:p>
      </dsp:txBody>
      <dsp:txXfrm>
        <a:off x="0" y="2821813"/>
        <a:ext cx="1814601" cy="128264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756E38-83F8-4D49-993F-EA9E75BE0488}">
      <dsp:nvSpPr>
        <dsp:cNvPr id="0" name=""/>
        <dsp:cNvSpPr/>
      </dsp:nvSpPr>
      <dsp:spPr>
        <a:xfrm>
          <a:off x="1843404" y="0"/>
          <a:ext cx="2765107" cy="12601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smtClean="0">
              <a:latin typeface="Lucida Sans Unicode" pitchFamily="34" charset="0"/>
            </a:rPr>
            <a:t>Instància de reconeixement per a cadascuna de les imatges de test, obtenint una matriu de resultats.</a:t>
          </a:r>
          <a:endParaRPr lang="ca-ES" sz="1000" kern="1200" noProof="0"/>
        </a:p>
      </dsp:txBody>
      <dsp:txXfrm>
        <a:off x="1843404" y="0"/>
        <a:ext cx="2765107" cy="1260139"/>
      </dsp:txXfrm>
    </dsp:sp>
    <dsp:sp modelId="{0DBA003B-92F1-4684-A889-A61A9A38497D}">
      <dsp:nvSpPr>
        <dsp:cNvPr id="0" name=""/>
        <dsp:cNvSpPr/>
      </dsp:nvSpPr>
      <dsp:spPr>
        <a:xfrm>
          <a:off x="0" y="0"/>
          <a:ext cx="1843404" cy="1260139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smtClean="0">
              <a:latin typeface="Lucida Sans Unicode" pitchFamily="34" charset="0"/>
            </a:rPr>
            <a:t>Reconeixement</a:t>
          </a:r>
          <a:endParaRPr lang="ca-ES" sz="1600" kern="1200" noProof="0"/>
        </a:p>
      </dsp:txBody>
      <dsp:txXfrm>
        <a:off x="0" y="0"/>
        <a:ext cx="1843404" cy="1260139"/>
      </dsp:txXfrm>
    </dsp:sp>
    <dsp:sp modelId="{055ED159-DD1F-4F4E-A933-C68ABD1F8E1D}">
      <dsp:nvSpPr>
        <dsp:cNvPr id="0" name=""/>
        <dsp:cNvSpPr/>
      </dsp:nvSpPr>
      <dsp:spPr>
        <a:xfrm>
          <a:off x="1843404" y="1386153"/>
          <a:ext cx="2765107" cy="12601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 smtClean="0">
              <a:latin typeface="Lucida Sans Unicode" pitchFamily="34" charset="0"/>
            </a:rPr>
            <a:t>Presentació de resultats de cada reconeixement individual: Predicció i índex de fiabilitat</a:t>
          </a:r>
          <a:endParaRPr lang="ca-ES" sz="1000" kern="1200" noProof="0" dirty="0"/>
        </a:p>
      </dsp:txBody>
      <dsp:txXfrm>
        <a:off x="1843404" y="1386153"/>
        <a:ext cx="2765107" cy="1260139"/>
      </dsp:txXfrm>
    </dsp:sp>
    <dsp:sp modelId="{584285E9-8CDD-40C3-A210-B67641EBF406}">
      <dsp:nvSpPr>
        <dsp:cNvPr id="0" name=""/>
        <dsp:cNvSpPr/>
      </dsp:nvSpPr>
      <dsp:spPr>
        <a:xfrm>
          <a:off x="0" y="1386153"/>
          <a:ext cx="1843404" cy="1260139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smtClean="0">
              <a:latin typeface="Lucida Sans Unicode" pitchFamily="34" charset="0"/>
            </a:rPr>
            <a:t>Presentació de resultats</a:t>
          </a:r>
          <a:endParaRPr lang="ca-ES" sz="1600" kern="1200" noProof="0"/>
        </a:p>
      </dsp:txBody>
      <dsp:txXfrm>
        <a:off x="0" y="1386153"/>
        <a:ext cx="1843404" cy="1260139"/>
      </dsp:txXfrm>
    </dsp:sp>
    <dsp:sp modelId="{5BF67909-4D30-42C3-89C6-C53416237A61}">
      <dsp:nvSpPr>
        <dsp:cNvPr id="0" name=""/>
        <dsp:cNvSpPr/>
      </dsp:nvSpPr>
      <dsp:spPr>
        <a:xfrm>
          <a:off x="1843404" y="2772307"/>
          <a:ext cx="2765107" cy="12601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smtClean="0">
              <a:latin typeface="Lucida Sans Unicode" pitchFamily="34" charset="0"/>
            </a:rPr>
            <a:t>Repetició de reconeixement sense aplicar Homografia,</a:t>
          </a:r>
          <a:endParaRPr lang="ca-ES" sz="1000" kern="1200" noProof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smtClean="0">
              <a:latin typeface="Lucida Sans Unicode" pitchFamily="34" charset="0"/>
            </a:rPr>
            <a:t>Obtenció d’una segona matriu per l’estudi de resultats comparats.</a:t>
          </a:r>
          <a:endParaRPr lang="ca-ES" sz="1000" kern="1200" noProof="0"/>
        </a:p>
      </dsp:txBody>
      <dsp:txXfrm>
        <a:off x="1843404" y="2772307"/>
        <a:ext cx="2765107" cy="1260139"/>
      </dsp:txXfrm>
    </dsp:sp>
    <dsp:sp modelId="{2801B308-4FC4-4BB5-B734-9590CD53DDB0}">
      <dsp:nvSpPr>
        <dsp:cNvPr id="0" name=""/>
        <dsp:cNvSpPr/>
      </dsp:nvSpPr>
      <dsp:spPr>
        <a:xfrm>
          <a:off x="0" y="2772307"/>
          <a:ext cx="1843404" cy="1260139"/>
        </a:xfrm>
        <a:prstGeom prst="roundRect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noProof="0" smtClean="0"/>
            <a:t>Repetició del test</a:t>
          </a:r>
          <a:endParaRPr lang="ca-ES" sz="1600" kern="1200" noProof="0"/>
        </a:p>
      </dsp:txBody>
      <dsp:txXfrm>
        <a:off x="0" y="2772307"/>
        <a:ext cx="1843404" cy="126013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5EE49F-4C37-40A2-A13C-EDABC88703C5}">
      <dsp:nvSpPr>
        <dsp:cNvPr id="0" name=""/>
        <dsp:cNvSpPr/>
      </dsp:nvSpPr>
      <dsp:spPr>
        <a:xfrm rot="5400000">
          <a:off x="2365085" y="-702682"/>
          <a:ext cx="1047750" cy="2719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300" kern="1200" noProof="0" smtClean="0"/>
            <a:t>200 imatges d’entrenament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300" kern="1200" noProof="0" smtClean="0"/>
            <a:t>50 imatges de test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300" kern="1200" noProof="0" smtClean="0"/>
            <a:t>10 subjectes diferents</a:t>
          </a:r>
          <a:endParaRPr lang="ca-ES" sz="1300" kern="1200" noProof="0"/>
        </a:p>
      </dsp:txBody>
      <dsp:txXfrm rot="5400000">
        <a:off x="2365085" y="-702682"/>
        <a:ext cx="1047750" cy="2719022"/>
      </dsp:txXfrm>
    </dsp:sp>
    <dsp:sp modelId="{A591D578-D60F-4369-92F9-5654E906BCE9}">
      <dsp:nvSpPr>
        <dsp:cNvPr id="0" name=""/>
        <dsp:cNvSpPr/>
      </dsp:nvSpPr>
      <dsp:spPr>
        <a:xfrm>
          <a:off x="0" y="1984"/>
          <a:ext cx="1529449" cy="1309687"/>
        </a:xfrm>
        <a:prstGeom prst="round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Continguts</a:t>
          </a:r>
        </a:p>
      </dsp:txBody>
      <dsp:txXfrm>
        <a:off x="0" y="1984"/>
        <a:ext cx="1529449" cy="1309687"/>
      </dsp:txXfrm>
    </dsp:sp>
    <dsp:sp modelId="{1DE6D0DE-D528-42B6-AC17-4CB64ACC9EC7}">
      <dsp:nvSpPr>
        <dsp:cNvPr id="0" name=""/>
        <dsp:cNvSpPr/>
      </dsp:nvSpPr>
      <dsp:spPr>
        <a:xfrm rot="5400000">
          <a:off x="2365085" y="672488"/>
          <a:ext cx="1047750" cy="2719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300" kern="1200" noProof="0" dirty="0" smtClean="0"/>
            <a:t>Característiques delimitades pel perímetre de la malla 3D</a:t>
          </a:r>
          <a:endParaRPr lang="ca-ES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300" kern="1200" noProof="0" dirty="0" smtClean="0"/>
            <a:t>Àrea de la cara del subjecte</a:t>
          </a:r>
          <a:endParaRPr lang="ca-ES" sz="1300" kern="1200" noProof="0" dirty="0"/>
        </a:p>
      </dsp:txBody>
      <dsp:txXfrm rot="5400000">
        <a:off x="2365085" y="672488"/>
        <a:ext cx="1047750" cy="2719022"/>
      </dsp:txXfrm>
    </dsp:sp>
    <dsp:sp modelId="{25424393-0551-4983-A9C0-1D76B15A7EA9}">
      <dsp:nvSpPr>
        <dsp:cNvPr id="0" name=""/>
        <dsp:cNvSpPr/>
      </dsp:nvSpPr>
      <dsp:spPr>
        <a:xfrm>
          <a:off x="0" y="1377156"/>
          <a:ext cx="1529449" cy="1309687"/>
        </a:xfrm>
        <a:prstGeom prst="round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smtClean="0"/>
            <a:t>Informació útil</a:t>
          </a:r>
          <a:endParaRPr lang="ca-ES" sz="1700" kern="1200" noProof="0"/>
        </a:p>
      </dsp:txBody>
      <dsp:txXfrm>
        <a:off x="0" y="1377156"/>
        <a:ext cx="1529449" cy="1309687"/>
      </dsp:txXfrm>
    </dsp:sp>
    <dsp:sp modelId="{7E0721E2-CE32-47FD-B367-8D89B7914CFC}">
      <dsp:nvSpPr>
        <dsp:cNvPr id="0" name=""/>
        <dsp:cNvSpPr/>
      </dsp:nvSpPr>
      <dsp:spPr>
        <a:xfrm rot="5400000">
          <a:off x="2365085" y="2047660"/>
          <a:ext cx="1047750" cy="2719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300" kern="1200" noProof="0" smtClean="0"/>
            <a:t>Escalat proporciónal</a:t>
          </a:r>
          <a:endParaRPr lang="ca-ES" sz="1300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noProof="0" dirty="0" smtClean="0"/>
            <a:t>Equalització</a:t>
          </a:r>
          <a:endParaRPr lang="es-ES" sz="1300" kern="1200" dirty="0"/>
        </a:p>
      </dsp:txBody>
      <dsp:txXfrm rot="5400000">
        <a:off x="2365085" y="2047660"/>
        <a:ext cx="1047750" cy="2719022"/>
      </dsp:txXfrm>
    </dsp:sp>
    <dsp:sp modelId="{6CC18711-1123-4D4F-A66B-62BD4F3A94F0}">
      <dsp:nvSpPr>
        <dsp:cNvPr id="0" name=""/>
        <dsp:cNvSpPr/>
      </dsp:nvSpPr>
      <dsp:spPr>
        <a:xfrm>
          <a:off x="0" y="2752328"/>
          <a:ext cx="1529449" cy="1309687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smtClean="0"/>
            <a:t>Tractament</a:t>
          </a:r>
          <a:endParaRPr lang="ca-ES" sz="1700" kern="1200" noProof="0"/>
        </a:p>
      </dsp:txBody>
      <dsp:txXfrm>
        <a:off x="0" y="2752328"/>
        <a:ext cx="1529449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2F350C-C00E-4E55-8ACB-066A12C64292}" type="datetimeFigureOut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4422F0-0E1A-41F3-B0E6-BD49322E57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E32741-CF36-4708-8279-3A29FB734D03}" type="datetimeFigureOut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3E1358-3CCB-4D90-BAF2-62436CC95C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CF8876-2AA4-4752-89C5-4B3523303F0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  <p:sp>
        <p:nvSpPr>
          <p:cNvPr id="30725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a-ES" b="1" dirty="0" smtClean="0">
                <a:latin typeface="Lucida Sans Unicode" pitchFamily="34" charset="0"/>
              </a:rPr>
              <a:t> </a:t>
            </a:r>
            <a:endParaRPr lang="es-ES" b="1" dirty="0" smtClean="0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ca-ES" b="1" dirty="0" smtClean="0">
                <a:latin typeface="Lucida Sans Unicode" pitchFamily="34" charset="0"/>
              </a:rPr>
              <a:t>Reconeixement:</a:t>
            </a:r>
            <a:r>
              <a:rPr lang="ca-ES" dirty="0" smtClean="0">
                <a:latin typeface="Lucida Sans Unicode" pitchFamily="34" charset="0"/>
              </a:rPr>
              <a:t> Una vegada finalitzat l’entrenament s’instanciarà el reconeixement per a cadascuna de les imatges dels subjectes de test, obtenint una matriu de resultats.</a:t>
            </a:r>
            <a:endParaRPr lang="es-ES" dirty="0" smtClean="0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ca-ES" dirty="0" smtClean="0">
                <a:latin typeface="Lucida Sans Unicode" pitchFamily="34" charset="0"/>
              </a:rPr>
              <a:t> </a:t>
            </a:r>
            <a:endParaRPr lang="es-ES" dirty="0" smtClean="0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ca-ES" b="1" dirty="0" smtClean="0">
                <a:latin typeface="Lucida Sans Unicode" pitchFamily="34" charset="0"/>
              </a:rPr>
              <a:t>Presentació de resultats</a:t>
            </a:r>
            <a:r>
              <a:rPr lang="ca-ES" dirty="0" smtClean="0">
                <a:latin typeface="Lucida Sans Unicode" pitchFamily="34" charset="0"/>
              </a:rPr>
              <a:t>: El algoritme presentarà els resultats de cada reconeixement individual: Predicció i índex de fiabilitat</a:t>
            </a:r>
          </a:p>
          <a:p>
            <a:pPr>
              <a:lnSpc>
                <a:spcPct val="80000"/>
              </a:lnSpc>
            </a:pPr>
            <a:endParaRPr lang="ca-ES" dirty="0" smtClean="0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ca-ES" dirty="0" smtClean="0">
                <a:latin typeface="Lucida Sans Unicode" pitchFamily="34" charset="0"/>
              </a:rPr>
              <a:t>Es repetirà després el procés, de reconeixement sense aplicar Homografia), només amb l’aplicació prèvia d’escalat de les imatges i d’equalització i s’obtindrà una segona matriu, útil per l’estudi de resultats.</a:t>
            </a:r>
            <a:endParaRPr lang="es-ES" dirty="0" smtClean="0">
              <a:latin typeface="Lucida Sans Unicode" pitchFamily="34" charset="0"/>
            </a:endParaRP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200 imatges d’entrenament  i 50 imatges de test de10 subjectes diferents. </a:t>
            </a:r>
          </a:p>
          <a:p>
            <a:r>
              <a:rPr lang="ca-ES" dirty="0" smtClean="0"/>
              <a:t>Informació útil delimitada a l’àrea per la malla que emmarca la cara del subjecte</a:t>
            </a:r>
          </a:p>
          <a:p>
            <a:r>
              <a:rPr lang="ca-ES" dirty="0" smtClean="0"/>
              <a:t>Imatges prèviament tractades amb  escalat proporcional a100x100 píxels.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a-ES" b="1" dirty="0" smtClean="0"/>
              <a:t>Escalat proporcional d’imatges: </a:t>
            </a:r>
            <a:r>
              <a:rPr lang="ca-ES" dirty="0" smtClean="0"/>
              <a:t>Pel tractament de les imatges s’ha utilitzat funcions de retallat i escalat que respecten les proporcions originals de la imatge</a:t>
            </a:r>
          </a:p>
          <a:p>
            <a:pPr>
              <a:lnSpc>
                <a:spcPct val="80000"/>
              </a:lnSpc>
            </a:pPr>
            <a:r>
              <a:rPr lang="ca-ES" b="1" dirty="0" smtClean="0"/>
              <a:t>Equalització: </a:t>
            </a:r>
            <a:r>
              <a:rPr lang="ca-ES" dirty="0" smtClean="0"/>
              <a:t>s’ha</a:t>
            </a:r>
            <a:r>
              <a:rPr lang="ca-ES" b="1" dirty="0" smtClean="0"/>
              <a:t> </a:t>
            </a:r>
            <a:r>
              <a:rPr lang="ca-ES" dirty="0" smtClean="0"/>
              <a:t>modificat l’histograma de totes les imatges per tal de millorar el contrast i ampliar rang dinàmic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a-ES" dirty="0" smtClean="0">
                <a:latin typeface="+mj-lt"/>
              </a:rPr>
              <a:t>Extracció de característiques de les imatges del conjunt d’entrenament. Guardar per separat imatge principal de la resta d’imatges del subjecte pel procés posterior.</a:t>
            </a:r>
          </a:p>
          <a:p>
            <a:pPr>
              <a:lnSpc>
                <a:spcPct val="80000"/>
              </a:lnSpc>
            </a:pPr>
            <a:endParaRPr lang="ca-ES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ca-ES" dirty="0" smtClean="0">
                <a:latin typeface="+mj-lt"/>
              </a:rPr>
              <a:t>Crear objecte </a:t>
            </a:r>
            <a:r>
              <a:rPr lang="ca-ES" i="1" dirty="0" err="1" smtClean="0">
                <a:latin typeface="+mj-lt"/>
              </a:rPr>
              <a:t>SurfFeatureDetector</a:t>
            </a:r>
            <a:r>
              <a:rPr lang="ca-ES" dirty="0" smtClean="0">
                <a:latin typeface="+mj-lt"/>
              </a:rPr>
              <a:t> i aplicar el mètode </a:t>
            </a:r>
            <a:r>
              <a:rPr lang="ca-ES" i="1" dirty="0" err="1" smtClean="0">
                <a:latin typeface="+mj-lt"/>
              </a:rPr>
              <a:t>detection</a:t>
            </a:r>
            <a:r>
              <a:rPr lang="ca-ES" dirty="0" smtClean="0">
                <a:latin typeface="+mj-lt"/>
              </a:rPr>
              <a:t> per a les dues imatges i calcular les seves dues matrius de descriptors corresponents.</a:t>
            </a:r>
          </a:p>
          <a:p>
            <a:pPr>
              <a:lnSpc>
                <a:spcPct val="80000"/>
              </a:lnSpc>
            </a:pPr>
            <a:endParaRPr lang="ca-ES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ca-ES" dirty="0" smtClean="0">
                <a:latin typeface="+mj-lt"/>
              </a:rPr>
              <a:t>Detectar correspondències entre punts de característiques de les dues imatges, utilitzant FLANN, i  tècniques de “</a:t>
            </a:r>
            <a:r>
              <a:rPr lang="ca-ES" i="1" dirty="0" err="1" smtClean="0">
                <a:latin typeface="+mj-lt"/>
              </a:rPr>
              <a:t>nearest</a:t>
            </a:r>
            <a:r>
              <a:rPr lang="ca-ES" i="1" dirty="0" smtClean="0">
                <a:latin typeface="+mj-lt"/>
              </a:rPr>
              <a:t> </a:t>
            </a:r>
            <a:r>
              <a:rPr lang="ca-ES" i="1" dirty="0" err="1" smtClean="0">
                <a:latin typeface="+mj-lt"/>
              </a:rPr>
              <a:t>neighbor</a:t>
            </a:r>
            <a:r>
              <a:rPr lang="ca-ES" i="1" dirty="0" smtClean="0">
                <a:latin typeface="+mj-lt"/>
              </a:rPr>
              <a:t>”</a:t>
            </a:r>
            <a:endParaRPr lang="es-ES" dirty="0" smtClean="0">
              <a:latin typeface="+mj-lt"/>
            </a:endParaRPr>
          </a:p>
          <a:p>
            <a:pPr>
              <a:lnSpc>
                <a:spcPct val="80000"/>
              </a:lnSpc>
            </a:pPr>
            <a:endParaRPr lang="ca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a-ES" dirty="0" smtClean="0"/>
              <a:t>Càlcul per Homografia de la matriu de transformació a partir dels vectors de punts de característiques coincidents entre cada imatge d’entrenament i la principal.</a:t>
            </a:r>
          </a:p>
          <a:p>
            <a:pPr>
              <a:lnSpc>
                <a:spcPct val="80000"/>
              </a:lnSpc>
            </a:pPr>
            <a:r>
              <a:rPr lang="ca-ES" dirty="0" smtClean="0"/>
              <a:t>Transformació del conjunt d’entrenament. Adaptació de les imatges de la base de dades a la principal de cada subjecte a partir de la matriu de transformació, utilitzant funció </a:t>
            </a:r>
            <a:r>
              <a:rPr lang="ca-ES" dirty="0" err="1" smtClean="0"/>
              <a:t>warp</a:t>
            </a:r>
            <a:r>
              <a:rPr lang="ca-ES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ca-ES" dirty="0" smtClean="0"/>
              <a:t>Creació del vector d'imatges d’entrenament.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a-ES" dirty="0" smtClean="0"/>
              <a:t>Implementació de PCA </a:t>
            </a:r>
            <a:r>
              <a:rPr lang="ca-ES" dirty="0" err="1" smtClean="0"/>
              <a:t>d’OpenCV</a:t>
            </a:r>
            <a:r>
              <a:rPr lang="ca-ES" dirty="0" smtClean="0"/>
              <a:t> mitjançant la funció “</a:t>
            </a:r>
            <a:r>
              <a:rPr lang="ca-ES" i="1" dirty="0" err="1" smtClean="0"/>
              <a:t>predict</a:t>
            </a:r>
            <a:r>
              <a:rPr lang="ca-ES" dirty="0" smtClean="0"/>
              <a:t>()” que utilitza SVM per a la categorització.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ca-ES" dirty="0" smtClean="0"/>
          </a:p>
          <a:p>
            <a:pPr>
              <a:lnSpc>
                <a:spcPct val="90000"/>
              </a:lnSpc>
            </a:pPr>
            <a:r>
              <a:rPr lang="ca-ES" dirty="0" smtClean="0"/>
              <a:t>Càlcul de la imatge més adient a la passada com a matriu de referència i retorn de la etiqueta corresponent del vector d’entrenament juntament amb un valor de fiabilitat de la predicció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200 imatges d’entrenament i de 50 imatges de test, corresponents a 10 subjectes diferents.</a:t>
            </a:r>
          </a:p>
          <a:p>
            <a:r>
              <a:rPr lang="ca-ES" dirty="0" smtClean="0"/>
              <a:t>S’efectuaran diferents proves d’identificació utilitzant totes les imatges de test i conjunts d’entrenament e 100, 150 y 200 imatges</a:t>
            </a:r>
          </a:p>
          <a:p>
            <a:endParaRPr lang="es-ES" sz="1000" dirty="0" smtClean="0">
              <a:latin typeface="+mj-lt"/>
            </a:endParaRPr>
          </a:p>
          <a:p>
            <a:pPr marL="742950" lvl="1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ca-ES" sz="1000" dirty="0" smtClean="0">
                <a:latin typeface="+mj-lt"/>
              </a:rPr>
              <a:t>1a. Fase de proves: sense utilitzar Homografia.</a:t>
            </a:r>
          </a:p>
          <a:p>
            <a:pPr marL="742950" lvl="1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ca-ES" sz="1000" dirty="0" smtClean="0">
                <a:latin typeface="+mj-lt"/>
              </a:rPr>
              <a:t>2.a. Fase de proves utilitzant homografia per la optimització dels conjunts d’entrenament.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1. Percentatge de reconeixement dels subjectes, calculats en base a les prediccions de cada subjecte.</a:t>
            </a:r>
          </a:p>
          <a:p>
            <a:pPr>
              <a:buFont typeface="Wingdings 3" pitchFamily="18" charset="2"/>
              <a:buNone/>
            </a:pPr>
            <a:endParaRPr lang="ca-ES" dirty="0" smtClean="0"/>
          </a:p>
          <a:p>
            <a:r>
              <a:rPr lang="ca-ES" dirty="0" smtClean="0"/>
              <a:t>2. Índex de fiabilitat de la predicció. Es calcularà la mitjana dels índex de fiabilitat de les prediccions per a cada subjecte.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Resum dels resultats obtinguts a les proves del </a:t>
            </a:r>
            <a:r>
              <a:rPr lang="ca-ES" dirty="0" err="1" smtClean="0"/>
              <a:t>pro-totipus</a:t>
            </a:r>
            <a:r>
              <a:rPr lang="ca-ES" dirty="0" smtClean="0"/>
              <a:t> de reconeixement facial, amb diferents conjunts d’entrenament i aplicant o no Homografia per calcular els resultats</a:t>
            </a:r>
            <a:r>
              <a:rPr lang="ca-ES" sz="1100" dirty="0" smtClean="0"/>
              <a:t>.</a:t>
            </a:r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a-ES" dirty="0" smtClean="0"/>
              <a:t>1. Utilitzant els algorismes de categorització PCA ( amb SVM), amb un entorn de proves controlat, i conjunts d’entrenament de fins a 200 imatges prèviament tractades, aconseguim un percentatge de reconeixement molt elevat, entre el 98 i el 100%.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ca-ES" dirty="0" smtClean="0"/>
          </a:p>
          <a:p>
            <a:pPr>
              <a:lnSpc>
                <a:spcPct val="80000"/>
              </a:lnSpc>
            </a:pPr>
            <a:r>
              <a:rPr lang="ca-ES" dirty="0" smtClean="0"/>
              <a:t>2. Aquest percentatge de reconeixement baixa lleugerament quan s’aplica Homografia (un 2%), encara que en general l’índex de fiabilitat del reconeixement puja considerablement fins un 25%.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ca-ES" dirty="0" smtClean="0"/>
          </a:p>
          <a:p>
            <a:pPr>
              <a:lnSpc>
                <a:spcPct val="80000"/>
              </a:lnSpc>
            </a:pPr>
            <a:r>
              <a:rPr lang="ca-ES" dirty="0" smtClean="0"/>
              <a:t>3. Imatges d’entrenament que s’allunyen de la imatge frontal del subjecte mirant a la càmera i expressió neutra, fan la identificació menys eficient.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ca-ES" dirty="0" smtClean="0"/>
          </a:p>
          <a:p>
            <a:pPr>
              <a:lnSpc>
                <a:spcPct val="80000"/>
              </a:lnSpc>
            </a:pPr>
            <a:r>
              <a:rPr lang="ca-ES" dirty="0" smtClean="0"/>
              <a:t>4. En alguns casos concrets l’aplicar Homografia és contraproduent, ja que es produeix una deformació de les imatges al trobar-se correlacions errònies entre punts de característiques, cosa que </a:t>
            </a:r>
            <a:r>
              <a:rPr lang="ca-ES" dirty="0" err="1" smtClean="0"/>
              <a:t>que</a:t>
            </a:r>
            <a:r>
              <a:rPr lang="ca-ES" dirty="0" smtClean="0"/>
              <a:t> empitjora els resultats del reconeixement.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a-ES" dirty="0" smtClean="0"/>
              <a:t>En les línies de treball actuals, l’índex de reconeixement en un entorn real està entre </a:t>
            </a:r>
            <a:r>
              <a:rPr lang="ca-ES" b="1" dirty="0" smtClean="0"/>
              <a:t>el 30 i el 70%, valors clarament insuficients.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ca-ES" b="1" dirty="0" smtClean="0"/>
          </a:p>
          <a:p>
            <a:pPr>
              <a:lnSpc>
                <a:spcPct val="80000"/>
              </a:lnSpc>
            </a:pPr>
            <a:r>
              <a:rPr lang="ca-ES" dirty="0" smtClean="0"/>
              <a:t>L’aplicació d’un sistema de reconeixement facial a un escenari d’identificació empresarial o policial, requerirà </a:t>
            </a:r>
            <a:r>
              <a:rPr lang="ca-ES" b="1" dirty="0" smtClean="0"/>
              <a:t>algorismes més robustos per identificar persones amb la precisió i no repudi necessàries.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ca-ES" b="1" dirty="0" smtClean="0"/>
          </a:p>
          <a:p>
            <a:pPr>
              <a:lnSpc>
                <a:spcPct val="80000"/>
              </a:lnSpc>
            </a:pPr>
            <a:r>
              <a:rPr lang="ca-ES" b="1" dirty="0" smtClean="0"/>
              <a:t>No existeixen en l’actualitat sistemes </a:t>
            </a:r>
            <a:r>
              <a:rPr lang="ca-ES" b="1" dirty="0" err="1" smtClean="0"/>
              <a:t>automàtitzats</a:t>
            </a:r>
            <a:r>
              <a:rPr lang="ca-ES" b="1" dirty="0" smtClean="0"/>
              <a:t>  de vigilància que es basin en el reconeixement facial</a:t>
            </a:r>
            <a:r>
              <a:rPr lang="ca-ES" dirty="0" smtClean="0"/>
              <a:t>, encara que sí que s’estan utilitzant sistemes mixtes de suport, però validats per essers humans.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ca-ES" dirty="0" smtClean="0"/>
          </a:p>
          <a:p>
            <a:pPr>
              <a:lnSpc>
                <a:spcPct val="80000"/>
              </a:lnSpc>
            </a:pPr>
            <a:r>
              <a:rPr lang="ca-ES" dirty="0" smtClean="0"/>
              <a:t>Com a línia futura de treball,serà necessari </a:t>
            </a:r>
            <a:r>
              <a:rPr lang="ca-ES" b="1" dirty="0" smtClean="0"/>
              <a:t>aprofundir en mètodes de reconeixement més sofisticats</a:t>
            </a:r>
            <a:r>
              <a:rPr lang="ca-ES" dirty="0" smtClean="0"/>
              <a:t> (o una combinació de varis mètodes) capaços de </a:t>
            </a:r>
            <a:r>
              <a:rPr lang="ca-ES" b="1" dirty="0" smtClean="0"/>
              <a:t>identificar subjectes sota diferents condicions ambientals i diferents punts de vista.</a:t>
            </a:r>
            <a:endParaRPr lang="es-ES" b="1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5588">
              <a:lnSpc>
                <a:spcPct val="90000"/>
              </a:lnSpc>
            </a:pPr>
            <a:r>
              <a:rPr lang="ca-ES" sz="2800" dirty="0" smtClean="0"/>
              <a:t>Solucions  que utilitzen mètodes basats en:</a:t>
            </a:r>
          </a:p>
          <a:p>
            <a:pPr marL="812800" lvl="1">
              <a:lnSpc>
                <a:spcPct val="90000"/>
              </a:lnSpc>
            </a:pPr>
            <a:r>
              <a:rPr lang="ca-ES" dirty="0" smtClean="0"/>
              <a:t>Tècniques </a:t>
            </a:r>
            <a:r>
              <a:rPr lang="ca-ES" dirty="0" err="1" smtClean="0"/>
              <a:t>holístiques</a:t>
            </a:r>
            <a:endParaRPr lang="ca-ES" dirty="0" smtClean="0"/>
          </a:p>
          <a:p>
            <a:pPr marL="812800" lvl="1">
              <a:lnSpc>
                <a:spcPct val="90000"/>
              </a:lnSpc>
            </a:pPr>
            <a:r>
              <a:rPr lang="ca-ES" dirty="0" smtClean="0"/>
              <a:t>Extracció de característiques</a:t>
            </a:r>
          </a:p>
          <a:p>
            <a:pPr marL="812800" lvl="1">
              <a:lnSpc>
                <a:spcPct val="90000"/>
              </a:lnSpc>
            </a:pPr>
            <a:r>
              <a:rPr lang="ca-ES" dirty="0" smtClean="0"/>
              <a:t>Creació de models</a:t>
            </a:r>
          </a:p>
          <a:p>
            <a:pPr marL="812800" lvl="1">
              <a:lnSpc>
                <a:spcPct val="90000"/>
              </a:lnSpc>
              <a:buFont typeface="Verdana" pitchFamily="34" charset="0"/>
              <a:buNone/>
            </a:pPr>
            <a:endParaRPr lang="ca-ES" dirty="0" smtClean="0"/>
          </a:p>
          <a:p>
            <a:pPr marL="255588">
              <a:lnSpc>
                <a:spcPct val="90000"/>
              </a:lnSpc>
            </a:pPr>
            <a:r>
              <a:rPr lang="ca-ES" sz="3100" dirty="0" smtClean="0"/>
              <a:t>Problemàtica:	</a:t>
            </a:r>
          </a:p>
          <a:p>
            <a:pPr marL="812800" lvl="1">
              <a:lnSpc>
                <a:spcPct val="90000"/>
              </a:lnSpc>
            </a:pPr>
            <a:r>
              <a:rPr lang="ca-ES" dirty="0" smtClean="0"/>
              <a:t>Mètodes actuals ineficaços. No hi ha garanties d’autentificació i no repudi.</a:t>
            </a:r>
          </a:p>
          <a:p>
            <a:pPr marL="812800" lvl="1">
              <a:lnSpc>
                <a:spcPct val="90000"/>
              </a:lnSpc>
            </a:pPr>
            <a:r>
              <a:rPr lang="ca-ES" dirty="0" smtClean="0"/>
              <a:t>No existeixen solucions robustes per a tot tipus de situacions i per satisfer la forta demanda actual.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a-ES" dirty="0" smtClean="0"/>
              <a:t>Explorar el camp de la identificació facial de subjectes utilitzant  tècniques d’anàlisi multimodal (imatges RGB i profunditat-3D).</a:t>
            </a:r>
          </a:p>
          <a:p>
            <a:pPr>
              <a:lnSpc>
                <a:spcPct val="80000"/>
              </a:lnSpc>
            </a:pPr>
            <a:endParaRPr lang="ca-ES" dirty="0" smtClean="0"/>
          </a:p>
          <a:p>
            <a:pPr>
              <a:lnSpc>
                <a:spcPct val="80000"/>
              </a:lnSpc>
            </a:pPr>
            <a:r>
              <a:rPr lang="ca-ES" dirty="0" smtClean="0"/>
              <a:t>Validar les diverses tècniques emprades en el reconeixement facial i aprofundir en algorismes de detecció i identificació facial.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ca-ES" dirty="0" smtClean="0"/>
          </a:p>
          <a:p>
            <a:pPr>
              <a:lnSpc>
                <a:spcPct val="80000"/>
              </a:lnSpc>
            </a:pPr>
            <a:r>
              <a:rPr lang="ca-ES" dirty="0" smtClean="0"/>
              <a:t>Dissenyar i desenvolupar diferents prototipus per treballar els conceptes relacionats amb la identificació de persones, prioritzant l’ús de codi públic i llibreries de codi obert.</a:t>
            </a:r>
          </a:p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AF54EA-70C0-4913-8914-ABB9FAD18E0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  <p:sp>
        <p:nvSpPr>
          <p:cNvPr id="31749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/>
              <a:t>Desenvolupament d’un prototipus funcional que identificarà un conjunt de subjectes de test, a partir de tècniques de processament  PCA més classificació </a:t>
            </a:r>
            <a:r>
              <a:rPr lang="es-ES" dirty="0" smtClean="0"/>
              <a:t>SVM.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a-E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/>
              <a:t>Millora dels conjunts d’entrenament mitjançant escalat, equalització i Homografia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a-E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/>
              <a:t>Proves comparatives amb diferents conjunts d’entrenament amb les diferents millores proposades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ca-ES" dirty="0" smtClean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ca-ES" dirty="0" smtClean="0"/>
              <a:t>Microsoft SDK per dispositiu Kinect, pel seguiment facial i la captura d’imatges i vectors 2D i 3D amb informació de profunditat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ca-ES" dirty="0" smtClean="0"/>
              <a:t>OpenCV pel tractament d’imatges d’alt nivell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ca-ES" dirty="0" smtClean="0"/>
              <a:t>OpenNI per interactuar amb els dispositius de captura d’imatge utilitzats.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ca-ES" dirty="0" smtClean="0"/>
              <a:t>PCL per treballar amb imatges 2D i 3D i pel processament  de núvols de punts. </a:t>
            </a:r>
            <a:endParaRPr lang="es-ES" dirty="0" smtClean="0"/>
          </a:p>
          <a:p>
            <a:endParaRPr lang="ca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a-ES" b="1" dirty="0" smtClean="0"/>
              <a:t>Captura d’informació</a:t>
            </a:r>
            <a:endParaRPr lang="ca-ES" dirty="0" smtClean="0"/>
          </a:p>
          <a:p>
            <a:r>
              <a:rPr lang="ca-ES" dirty="0" smtClean="0"/>
              <a:t>Es gravaran imatges del flux de vídeo (</a:t>
            </a:r>
            <a:r>
              <a:rPr lang="ca-ES" dirty="0" err="1" smtClean="0"/>
              <a:t>frames</a:t>
            </a:r>
            <a:r>
              <a:rPr lang="ca-ES" dirty="0" smtClean="0"/>
              <a:t>), sota demanda per tal d’aconseguir la base de dades d’entrenament i les imatges de test per fer el test de reconeixement.</a:t>
            </a:r>
          </a:p>
          <a:p>
            <a:r>
              <a:rPr lang="ca-ES" b="1" dirty="0" smtClean="0"/>
              <a:t>Segmentació d’objectes i detecció d’usuari</a:t>
            </a:r>
            <a:endParaRPr lang="ca-ES" dirty="0" smtClean="0"/>
          </a:p>
          <a:p>
            <a:r>
              <a:rPr lang="ca-ES" dirty="0" smtClean="0"/>
              <a:t>En aquesta fase es treballaran les imatges dels subjectes separant el fons de la cara i retallant les àrees delimitades per la malla generada a partir de la informació 3D obtinguda del subjecte.</a:t>
            </a:r>
            <a:endParaRPr lang="ca-ES" b="1" dirty="0" smtClean="0"/>
          </a:p>
          <a:p>
            <a:r>
              <a:rPr lang="ca-ES" b="1" dirty="0" smtClean="0"/>
              <a:t> Detecció de la cara</a:t>
            </a:r>
            <a:endParaRPr lang="ca-ES" dirty="0" smtClean="0"/>
          </a:p>
          <a:p>
            <a:r>
              <a:rPr lang="ca-ES" dirty="0" smtClean="0"/>
              <a:t>El sistema detectarà la cara del subjecte sense identificar-la, basant-se en les característiques tipus </a:t>
            </a:r>
            <a:r>
              <a:rPr lang="ca-ES" dirty="0" err="1" smtClean="0"/>
              <a:t>Haar</a:t>
            </a:r>
            <a:r>
              <a:rPr lang="ca-ES" dirty="0" smtClean="0"/>
              <a:t> d'un objecte. Un conjunt d'aquestes característiques pot ser</a:t>
            </a:r>
            <a:r>
              <a:rPr lang="ca-ES" sz="1000" dirty="0" smtClean="0"/>
              <a:t> </a:t>
            </a:r>
            <a:r>
              <a:rPr lang="ca-ES" sz="1400" dirty="0" smtClean="0"/>
              <a:t>utilitzada </a:t>
            </a:r>
            <a:r>
              <a:rPr lang="ca-ES" dirty="0" smtClean="0"/>
              <a:t>per determinar el contrast mostrat pel rostre humà i la seva interrelació espacial. </a:t>
            </a:r>
          </a:p>
          <a:p>
            <a:pPr marL="2635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ca-ES" b="1" dirty="0" smtClean="0">
                <a:latin typeface="+mj-lt"/>
              </a:rPr>
              <a:t>Extracció del núvol de punts i característiques</a:t>
            </a:r>
            <a:endParaRPr lang="ca-ES" dirty="0" smtClean="0">
              <a:latin typeface="+mj-lt"/>
            </a:endParaRPr>
          </a:p>
          <a:p>
            <a:pPr indent="3175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ca-ES" dirty="0" smtClean="0">
                <a:latin typeface="+mj-lt"/>
              </a:rPr>
              <a:t>Obtindrem els dos vectors que representen els núvols de punts característics de la cara del subjecte:</a:t>
            </a:r>
          </a:p>
          <a:p>
            <a:pPr marL="720725" lvl="2" indent="-255588">
              <a:spcBef>
                <a:spcPts val="325"/>
              </a:spcBef>
              <a:buClr>
                <a:schemeClr val="accent1"/>
              </a:buClr>
            </a:pPr>
            <a:r>
              <a:rPr lang="ca-ES" dirty="0" smtClean="0">
                <a:latin typeface="+mj-lt"/>
              </a:rPr>
              <a:t>vector 2D,  amb els 100 punts característics de la cara del subjecte,</a:t>
            </a:r>
          </a:p>
          <a:p>
            <a:pPr marL="720725" lvl="2" indent="-255588">
              <a:spcBef>
                <a:spcPts val="325"/>
              </a:spcBef>
              <a:buClr>
                <a:schemeClr val="accent1"/>
              </a:buClr>
            </a:pPr>
            <a:r>
              <a:rPr lang="ca-ES" dirty="0" smtClean="0">
                <a:latin typeface="+mj-lt"/>
              </a:rPr>
              <a:t>Vector 3D, amb informació sobre la rotació i translació de la cara.</a:t>
            </a:r>
          </a:p>
          <a:p>
            <a:pPr marL="2635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ca-ES" b="1" dirty="0" smtClean="0">
                <a:latin typeface="+mj-lt"/>
              </a:rPr>
              <a:t>Reconeixement facial</a:t>
            </a:r>
            <a:endParaRPr lang="ca-ES" dirty="0" smtClean="0">
              <a:latin typeface="+mj-lt"/>
            </a:endParaRPr>
          </a:p>
          <a:p>
            <a:pPr marL="1588" indent="11113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ca-ES" dirty="0" smtClean="0">
                <a:latin typeface="+mj-lt"/>
              </a:rPr>
              <a:t>Utilitzant la imatge seleccionada a la fase anterior i la imatge de test del subjecte, s'instancia el reconeixement  basat en un model PCA més SVM. El procés dona un índex de fiabilitat per a cada imatge de test i una predicció del subjecte (candidat).</a:t>
            </a:r>
            <a:endParaRPr lang="es-ES" dirty="0" smtClean="0">
              <a:latin typeface="+mj-lt"/>
            </a:endParaRPr>
          </a:p>
          <a:p>
            <a:pPr>
              <a:buFont typeface="Wingdings 3" pitchFamily="18" charset="2"/>
              <a:buNone/>
            </a:pPr>
            <a:endParaRPr lang="ca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a-ES" b="1" dirty="0" smtClean="0">
                <a:latin typeface="Lucida Sans Unicode" pitchFamily="34" charset="0"/>
              </a:rPr>
              <a:t>Càrrega  set d’entrenament:</a:t>
            </a:r>
            <a:r>
              <a:rPr lang="ca-ES" dirty="0" smtClean="0">
                <a:latin typeface="Lucida Sans Unicode" pitchFamily="34" charset="0"/>
              </a:rPr>
              <a:t> Es carregaran totes les imatges del conjunt d’entrenament a un vector. Per a cada subjecte s’extrauran les característiques principals i s’aplicarà Homografia  i transformació respecte a la imatge principal per millorar el conjunt d’entrenament.</a:t>
            </a:r>
          </a:p>
          <a:p>
            <a:pPr>
              <a:lnSpc>
                <a:spcPct val="80000"/>
              </a:lnSpc>
            </a:pPr>
            <a:endParaRPr lang="ca-ES" dirty="0" smtClean="0">
              <a:latin typeface="Lucida Sans" pitchFamily="34" charset="0"/>
            </a:endParaRPr>
          </a:p>
          <a:p>
            <a:pPr>
              <a:lnSpc>
                <a:spcPct val="80000"/>
              </a:lnSpc>
            </a:pPr>
            <a:r>
              <a:rPr lang="ca-ES" b="1" dirty="0" smtClean="0">
                <a:latin typeface="Lucida Sans Unicode" pitchFamily="34" charset="0"/>
              </a:rPr>
              <a:t>Càrrega set de test:</a:t>
            </a:r>
            <a:r>
              <a:rPr lang="ca-ES" dirty="0" smtClean="0">
                <a:latin typeface="Lucida Sans Unicode" pitchFamily="34" charset="0"/>
              </a:rPr>
              <a:t> les imatges de test, es carregaran també a un vector d’imatges amb un tractament previ d’escalat i equalització.</a:t>
            </a:r>
          </a:p>
          <a:p>
            <a:pPr>
              <a:lnSpc>
                <a:spcPct val="80000"/>
              </a:lnSpc>
            </a:pPr>
            <a:endParaRPr lang="ca-ES" dirty="0" smtClean="0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ca-ES" b="1" dirty="0" smtClean="0">
                <a:latin typeface="Lucida Sans Unicode" pitchFamily="34" charset="0"/>
              </a:rPr>
              <a:t>Instància d’entrenament:</a:t>
            </a:r>
            <a:r>
              <a:rPr lang="ca-ES" dirty="0" smtClean="0">
                <a:latin typeface="Lucida Sans Unicode" pitchFamily="34" charset="0"/>
              </a:rPr>
              <a:t> S’instanciarà l’entrenament amb el vector d’imatges transformades.</a:t>
            </a:r>
            <a:endParaRPr lang="es-ES" dirty="0" smtClean="0">
              <a:latin typeface="Lucida Sans Unicode" pitchFamily="34" charset="0"/>
            </a:endParaRP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E1358-3CCB-4D90-BAF2-62436CC95C3B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E41FD9E-80F9-4103-886E-AD32FE268A49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478A357-63B9-4135-8BEF-A1268575C1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C4AD3-BBB6-4304-B6E6-ECBD496345FE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CDA9-6E1C-487B-9D32-DD6804AB4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89C3-5E73-42B8-8F63-60E1A7D77EFB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2B75-CA39-4154-9BEB-D2B603E0AF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9D0A-B003-4269-9AC3-708A101E5E4C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6ED6-0E47-4E35-BCA6-24C8AC7ABD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13DB07-9E35-4BB9-9F68-8BD03C5A7902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39103B-D91D-4500-9339-AB92FB0561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232673-C10F-4D03-9F6C-2C23C491885A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3F6BC0-1EC4-4032-9B2D-380490674F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7A1C96-7196-44D5-82E1-1CA777B3EA22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046E40-FA3F-4CC5-8DF7-88B343C86D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805740-0088-4A67-BC43-9AA0FDE12DFA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2867C4-7005-4B26-B2ED-13A901C4E7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1081-6F46-4A85-957A-C16BA8C6D7DE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BA46-81C5-4AF9-A5BA-093341276D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23B60B-6FAC-42B7-A145-28E53A9F9E00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5BDCBA-0076-440A-9233-24FDE04F9E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0159444-4103-43EC-8821-41B25E68A551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3BB5FF6-F752-4085-B28A-9B33A70590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C191B6-0900-43F2-83F8-5B4962B45420}" type="datetime1">
              <a:rPr lang="es-ES"/>
              <a:pPr>
                <a:defRPr/>
              </a:pPr>
              <a:t>06/12/2012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s-ES"/>
              <a:t>Joan Herman i Balaguer - PFC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2B9CAB0-445D-4C85-B969-3C4532ED22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33" r:id="rId4"/>
    <p:sldLayoutId id="2147483734" r:id="rId5"/>
    <p:sldLayoutId id="2147483735" r:id="rId6"/>
    <p:sldLayoutId id="2147483728" r:id="rId7"/>
    <p:sldLayoutId id="2147483736" r:id="rId8"/>
    <p:sldLayoutId id="2147483737" r:id="rId9"/>
    <p:sldLayoutId id="2147483729" r:id="rId10"/>
    <p:sldLayoutId id="214748373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1.jpeg"/><Relationship Id="rId9" Type="http://schemas.microsoft.com/office/2007/relationships/diagramDrawing" Target="../diagrams/drawing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2.jpeg"/><Relationship Id="rId9" Type="http://schemas.microsoft.com/office/2007/relationships/diagramDrawing" Target="../diagrams/drawing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3.jpeg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4.png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diagramData" Target="../diagrams/data13.xml"/><Relationship Id="rId5" Type="http://schemas.openxmlformats.org/officeDocument/2006/relationships/image" Target="../media/image16.jpeg"/><Relationship Id="rId15" Type="http://schemas.microsoft.com/office/2007/relationships/diagramDrawing" Target="../diagrams/drawing13.xml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diagramColors" Target="../diagrams/colors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22.jpeg"/><Relationship Id="rId9" Type="http://schemas.microsoft.com/office/2007/relationships/diagramDrawing" Target="../diagrams/drawing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23.jpeg"/><Relationship Id="rId9" Type="http://schemas.microsoft.com/office/2007/relationships/diagramDrawing" Target="../diagrams/drawing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2.png"/><Relationship Id="rId9" Type="http://schemas.microsoft.com/office/2007/relationships/diagramDrawing" Target="../diagrams/drawing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0.jpe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4582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sz="2700" dirty="0" smtClean="0"/>
              <a:t>Identificació de subjectes a partir de l’anàlisi </a:t>
            </a:r>
            <a:br>
              <a:rPr lang="ca-ES" sz="2700" dirty="0" smtClean="0"/>
            </a:br>
            <a:r>
              <a:rPr lang="ca-ES" sz="2700" dirty="0" smtClean="0"/>
              <a:t>de dades multimodals </a:t>
            </a:r>
            <a:r>
              <a:rPr lang="ca-ES" sz="2700" dirty="0" err="1" smtClean="0"/>
              <a:t>RGB-Depth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3288" y="4029075"/>
            <a:ext cx="7772400" cy="1200150"/>
          </a:xfrm>
        </p:spPr>
        <p:txBody>
          <a:bodyPr>
            <a:normAutofit/>
          </a:bodyPr>
          <a:lstStyle/>
          <a:p>
            <a:pPr marR="0"/>
            <a:r>
              <a:rPr lang="ca-E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Visió per Computador</a:t>
            </a:r>
          </a:p>
          <a:p>
            <a:pPr marR="0"/>
            <a:r>
              <a:rPr lang="ca-E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Joan Herman i Balaguer</a:t>
            </a:r>
          </a:p>
          <a:p>
            <a:pPr marR="0"/>
            <a:r>
              <a:rPr lang="ca-E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Desembre de 2012</a:t>
            </a:r>
          </a:p>
        </p:txBody>
      </p:sp>
      <p:pic>
        <p:nvPicPr>
          <p:cNvPr id="9220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" name="2 Subtítulo"/>
          <p:cNvSpPr>
            <a:spLocks/>
          </p:cNvSpPr>
          <p:nvPr/>
        </p:nvSpPr>
        <p:spPr bwMode="auto">
          <a:xfrm>
            <a:off x="250825" y="5516563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ca-E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Directors del Projecte:</a:t>
            </a:r>
          </a:p>
          <a:p>
            <a:pPr marL="742950" lvl="1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None/>
            </a:pPr>
            <a:r>
              <a:rPr lang="ca-ES"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Sergio Escalera Guerrero</a:t>
            </a:r>
          </a:p>
          <a:p>
            <a:pPr marL="742950" lvl="1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None/>
            </a:pPr>
            <a:r>
              <a:rPr lang="ca-ES"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Albert Clapès i Sintes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err="1" smtClean="0"/>
              <a:t>Disseny</a:t>
            </a:r>
            <a:r>
              <a:rPr lang="es-ES" sz="3200" dirty="0" smtClean="0"/>
              <a:t> i </a:t>
            </a:r>
            <a:r>
              <a:rPr lang="es-ES" sz="3200" dirty="0" err="1" smtClean="0"/>
              <a:t>implementació</a:t>
            </a:r>
            <a:r>
              <a:rPr lang="es-ES" sz="3200" dirty="0" smtClean="0"/>
              <a:t> (II)</a:t>
            </a:r>
            <a:endParaRPr lang="es-ES" sz="3200" dirty="0"/>
          </a:p>
        </p:txBody>
      </p:sp>
      <p:sp>
        <p:nvSpPr>
          <p:cNvPr id="46084" name="4 Marcador de número de diapositiva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735219-C041-4193-9370-813C3ECDF075}" type="slidenum">
              <a:rPr lang="es-ES" sz="1000">
                <a:latin typeface="Lucida Sans Unicode" pitchFamily="34" charset="0"/>
              </a:rPr>
              <a:pPr algn="r"/>
              <a:t>10</a:t>
            </a:fld>
            <a:endParaRPr lang="es-ES" sz="1000">
              <a:latin typeface="Lucida Sans Unicode" pitchFamily="34" charset="0"/>
            </a:endParaRPr>
          </a:p>
        </p:txBody>
      </p:sp>
      <p:sp>
        <p:nvSpPr>
          <p:cNvPr id="4608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608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" name="8 Diagrama"/>
          <p:cNvGraphicFramePr/>
          <p:nvPr/>
        </p:nvGraphicFramePr>
        <p:xfrm>
          <a:off x="539552" y="1556792"/>
          <a:ext cx="460851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5 Marcador de contenido" descr="duagrama blocs prototipus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292080" y="1268760"/>
            <a:ext cx="3601095" cy="47558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a-ES" sz="3200" dirty="0" smtClean="0"/>
              <a:t>Fase d’entrenament: base de dades</a:t>
            </a:r>
            <a:endParaRPr lang="es-ES" sz="3200" dirty="0"/>
          </a:p>
        </p:txBody>
      </p:sp>
      <p:sp>
        <p:nvSpPr>
          <p:cNvPr id="18437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17E43D-CFD6-47AB-8C4F-4434CDD3205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  <p:pic>
        <p:nvPicPr>
          <p:cNvPr id="18438" name="6 Imagen" descr="mosa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700808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44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" name="8 Diagrama"/>
          <p:cNvGraphicFramePr/>
          <p:nvPr/>
        </p:nvGraphicFramePr>
        <p:xfrm>
          <a:off x="4427984" y="1412776"/>
          <a:ext cx="4248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a-ES" sz="3000" dirty="0" smtClean="0"/>
              <a:t>Fase d’entrenament: tractament d’imatges</a:t>
            </a:r>
            <a:endParaRPr lang="es-ES" sz="3000" dirty="0"/>
          </a:p>
        </p:txBody>
      </p:sp>
      <p:sp>
        <p:nvSpPr>
          <p:cNvPr id="19461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B6E496-494A-4EEF-A677-BECA6E338D3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  <p:pic>
        <p:nvPicPr>
          <p:cNvPr id="19462" name="7 Imagen" descr="../../../../../_images/Histogram_Equalization_Theory_1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259632" y="1340768"/>
            <a:ext cx="642969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" name="8 Diagrama"/>
          <p:cNvGraphicFramePr/>
          <p:nvPr/>
        </p:nvGraphicFramePr>
        <p:xfrm>
          <a:off x="2123728" y="3284984"/>
          <a:ext cx="532859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a-ES" sz="2800" dirty="0" smtClean="0"/>
              <a:t>Fase d’entrenament: extracció de característiques</a:t>
            </a:r>
            <a:endParaRPr lang="es-ES" sz="2800" dirty="0"/>
          </a:p>
        </p:txBody>
      </p:sp>
      <p:sp>
        <p:nvSpPr>
          <p:cNvPr id="2048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685309-62CF-41A7-B321-09BFD265413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/>
          </a:p>
        </p:txBody>
      </p:sp>
      <p:pic>
        <p:nvPicPr>
          <p:cNvPr id="20487" name="Picture 7" descr="recognition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2447826" cy="1389244"/>
          </a:xfrm>
          <a:prstGeom prst="rect">
            <a:avLst/>
          </a:prstGeom>
          <a:noFill/>
        </p:spPr>
      </p:pic>
      <p:sp>
        <p:nvSpPr>
          <p:cNvPr id="2048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49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0" name="9 Diagrama"/>
          <p:cNvGraphicFramePr/>
          <p:nvPr/>
        </p:nvGraphicFramePr>
        <p:xfrm>
          <a:off x="82758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a-ES" sz="3000" dirty="0" smtClean="0"/>
              <a:t>Fase d’entrenament: homografia</a:t>
            </a:r>
            <a:endParaRPr lang="es-ES" sz="3000" dirty="0"/>
          </a:p>
        </p:txBody>
      </p:sp>
      <p:sp>
        <p:nvSpPr>
          <p:cNvPr id="2150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AEB24D-5714-4BC9-BD29-F35DB60B68A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  <p:pic>
        <p:nvPicPr>
          <p:cNvPr id="21510" name="5 Imagen"/>
          <p:cNvPicPr>
            <a:picLocks noChangeAspect="1" noChangeArrowheads="1"/>
          </p:cNvPicPr>
          <p:nvPr/>
        </p:nvPicPr>
        <p:blipFill>
          <a:blip r:embed="rId4" cstate="print"/>
          <a:srcRect l="38771" t="44647" r="22838" b="31332"/>
          <a:stretch>
            <a:fillRect/>
          </a:stretch>
        </p:blipFill>
        <p:spPr bwMode="auto">
          <a:xfrm>
            <a:off x="3923928" y="4077072"/>
            <a:ext cx="4896370" cy="186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51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" name="8 Diagrama"/>
          <p:cNvGraphicFramePr/>
          <p:nvPr/>
        </p:nvGraphicFramePr>
        <p:xfrm>
          <a:off x="1259632" y="1412776"/>
          <a:ext cx="597666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a-ES" sz="3200" dirty="0" smtClean="0"/>
              <a:t>Identificació</a:t>
            </a:r>
            <a:endParaRPr lang="es-ES" sz="3200" dirty="0"/>
          </a:p>
        </p:txBody>
      </p:sp>
      <p:sp>
        <p:nvSpPr>
          <p:cNvPr id="22533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E7C752-E921-4242-A1DF-C6D659B40BF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/>
          </a:p>
        </p:txBody>
      </p:sp>
      <p:pic>
        <p:nvPicPr>
          <p:cNvPr id="7" name="6 Imagen" descr="Sin-título-1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7000" contrast="3000"/>
          </a:blip>
          <a:srcRect l="18129" t="32952" r="5728" b="1144"/>
          <a:stretch>
            <a:fillRect/>
          </a:stretch>
        </p:blipFill>
        <p:spPr bwMode="auto">
          <a:xfrm>
            <a:off x="7667847" y="5013176"/>
            <a:ext cx="1080120" cy="100811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matte"/>
        </p:spPr>
      </p:pic>
      <p:pic>
        <p:nvPicPr>
          <p:cNvPr id="22535" name="Imagen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376" y="3932362"/>
            <a:ext cx="10810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Imagen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314" y="765299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Imagen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376" y="765299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Imagen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7376" y="2924299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Imagen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7376" y="1844799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541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4" name="13 Diagrama"/>
          <p:cNvGraphicFramePr/>
          <p:nvPr/>
        </p:nvGraphicFramePr>
        <p:xfrm>
          <a:off x="1043608" y="1772816"/>
          <a:ext cx="535225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7DE552-3FC7-4BF3-A709-9238A73FBBE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/>
              <a:t>Fase de test: </a:t>
            </a:r>
            <a:r>
              <a:rPr lang="es-ES" sz="3200" dirty="0" err="1" smtClean="0"/>
              <a:t>entorn</a:t>
            </a:r>
            <a:r>
              <a:rPr lang="es-ES" sz="3200" dirty="0" smtClean="0"/>
              <a:t> i </a:t>
            </a:r>
            <a:r>
              <a:rPr lang="es-ES" sz="3200" dirty="0" err="1" smtClean="0"/>
              <a:t>dades</a:t>
            </a:r>
            <a:endParaRPr lang="es-ES" sz="3200" dirty="0"/>
          </a:p>
        </p:txBody>
      </p:sp>
      <p:pic>
        <p:nvPicPr>
          <p:cNvPr id="23557" name="4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6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23562" name="Picture 10" descr="foto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638552"/>
            <a:ext cx="2308125" cy="1384423"/>
          </a:xfrm>
          <a:prstGeom prst="rect">
            <a:avLst/>
          </a:prstGeom>
          <a:noFill/>
        </p:spPr>
      </p:pic>
      <p:graphicFrame>
        <p:nvGraphicFramePr>
          <p:cNvPr id="10" name="9 Diagrama"/>
          <p:cNvGraphicFramePr/>
          <p:nvPr/>
        </p:nvGraphicFramePr>
        <p:xfrm>
          <a:off x="827584" y="1340768"/>
          <a:ext cx="554461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78587F-D7AE-4616-B1CE-3B277ADF1CC1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/>
              <a:t>Fase de test: </a:t>
            </a:r>
            <a:r>
              <a:rPr lang="es-ES" sz="3200" dirty="0" err="1" smtClean="0"/>
              <a:t>mètriques</a:t>
            </a:r>
            <a:endParaRPr lang="es-ES" sz="3200" dirty="0"/>
          </a:p>
        </p:txBody>
      </p:sp>
      <p:pic>
        <p:nvPicPr>
          <p:cNvPr id="24581" name="4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58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24586" name="Picture 10" descr="metr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343391"/>
            <a:ext cx="2589808" cy="1635134"/>
          </a:xfrm>
          <a:prstGeom prst="rect">
            <a:avLst/>
          </a:prstGeom>
          <a:noFill/>
        </p:spPr>
      </p:pic>
      <p:graphicFrame>
        <p:nvGraphicFramePr>
          <p:cNvPr id="9" name="8 Diagrama"/>
          <p:cNvGraphicFramePr/>
          <p:nvPr/>
        </p:nvGraphicFramePr>
        <p:xfrm>
          <a:off x="1187624" y="1484784"/>
          <a:ext cx="51125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5C83EC-C38B-4F1D-A6CF-964E1BD5807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/>
              <a:t>Fase de test: </a:t>
            </a:r>
            <a:r>
              <a:rPr lang="es-ES" sz="3200" dirty="0" err="1" smtClean="0"/>
              <a:t>resultats</a:t>
            </a:r>
            <a:endParaRPr lang="es-ES" sz="3200" dirty="0"/>
          </a:p>
        </p:txBody>
      </p:sp>
      <p:pic>
        <p:nvPicPr>
          <p:cNvPr id="25605" name="Picture 1"/>
          <p:cNvPicPr>
            <a:picLocks noChangeAspect="1" noChangeArrowheads="1"/>
          </p:cNvPicPr>
          <p:nvPr/>
        </p:nvPicPr>
        <p:blipFill>
          <a:blip r:embed="rId3" cstate="print"/>
          <a:srcRect l="21371" t="52284" r="39029" b="14595"/>
          <a:stretch>
            <a:fillRect/>
          </a:stretch>
        </p:blipFill>
        <p:spPr bwMode="auto">
          <a:xfrm>
            <a:off x="899592" y="2204864"/>
            <a:ext cx="7267113" cy="367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6 Imagen" descr="U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609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" name="8 Diagrama"/>
          <p:cNvGraphicFramePr/>
          <p:nvPr/>
        </p:nvGraphicFramePr>
        <p:xfrm>
          <a:off x="2123728" y="1340768"/>
          <a:ext cx="60486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EC8159-5C6B-4B8E-8AA4-08FBF0C5933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/>
              <a:t>Fase de test: </a:t>
            </a:r>
            <a:r>
              <a:rPr lang="es-ES" sz="3200" dirty="0" err="1" smtClean="0"/>
              <a:t>conclusions</a:t>
            </a:r>
            <a:endParaRPr lang="es-ES" sz="3200" dirty="0"/>
          </a:p>
        </p:txBody>
      </p:sp>
      <p:pic>
        <p:nvPicPr>
          <p:cNvPr id="26629" name="4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663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8" name="7 Diagrama"/>
          <p:cNvGraphicFramePr/>
          <p:nvPr/>
        </p:nvGraphicFramePr>
        <p:xfrm>
          <a:off x="755576" y="1412776"/>
          <a:ext cx="78488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51275" y="1341438"/>
            <a:ext cx="4897438" cy="4525962"/>
          </a:xfr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4" action="ppaction://hlinksldjump"/>
              </a:rPr>
              <a:t>Identificació facial: situació actual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5" action="ppaction://hlinksldjump"/>
              </a:rPr>
              <a:t>Objectius del treball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6" action="ppaction://hlinksldjump"/>
              </a:rPr>
              <a:t>Preliminars del projecte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7" action="ppaction://hlinksldjump"/>
              </a:rPr>
              <a:t>Llibreries utilitzades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8" action="ppaction://hlinksldjump"/>
              </a:rPr>
              <a:t>Diagrama del projecte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9" action="ppaction://hlinksldjump"/>
              </a:rPr>
              <a:t>Detall dels blocs principals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9" action="ppaction://hlinksldjump"/>
              </a:rPr>
              <a:t>Disseny i implementació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0" action="ppaction://hlinksldjump"/>
              </a:rPr>
              <a:t>Fase d’entrenament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0" action="ppaction://hlinksldjump"/>
              </a:rPr>
              <a:t>Base de dades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1" action="ppaction://hlinksldjump"/>
              </a:rPr>
              <a:t>Tractament d’imatges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2" action="ppaction://hlinksldjump"/>
              </a:rPr>
              <a:t>Extracció de característiques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3" action="ppaction://hlinksldjump"/>
              </a:rPr>
              <a:t>Homografia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4" action="ppaction://hlinksldjump"/>
              </a:rPr>
              <a:t>Identificació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5" action="ppaction://hlinksldjump"/>
              </a:rPr>
              <a:t>Fase de test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5" action="ppaction://hlinksldjump"/>
              </a:rPr>
              <a:t>Entorn i dades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6" action="ppaction://hlinksldjump"/>
              </a:rPr>
              <a:t>Mètriques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7" action="ppaction://hlinksldjump"/>
              </a:rPr>
              <a:t>Resultats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8" action="ppaction://hlinksldjump"/>
              </a:rPr>
              <a:t>Conclusions</a:t>
            </a:r>
            <a:endParaRPr lang="ca-ES" sz="18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ca-ES" sz="18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hlinkClick r:id="rId19" action="ppaction://hlinksldjump"/>
              </a:rPr>
              <a:t>Conclusions i línies de treball futures</a:t>
            </a:r>
            <a:r>
              <a:rPr lang="ca-ES" sz="1600" dirty="0" smtClean="0">
                <a:solidFill>
                  <a:schemeClr val="accent5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			</a:t>
            </a:r>
          </a:p>
          <a:p>
            <a:pPr lvl="1">
              <a:lnSpc>
                <a:spcPct val="80000"/>
              </a:lnSpc>
            </a:pPr>
            <a:endParaRPr lang="ca-ES" sz="1600" dirty="0" smtClean="0">
              <a:solidFill>
                <a:schemeClr val="accent5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/>
              <a:t>Índex</a:t>
            </a:r>
            <a:endParaRPr lang="es-ES" sz="3200" dirty="0"/>
          </a:p>
        </p:txBody>
      </p:sp>
      <p:sp>
        <p:nvSpPr>
          <p:cNvPr id="1024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7A135-02B6-4AF0-88B1-5B6B416D6AE2}" type="slidenum">
              <a:rPr lang="es-ES" sz="120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sz="1200"/>
          </a:p>
        </p:txBody>
      </p:sp>
      <p:pic>
        <p:nvPicPr>
          <p:cNvPr id="10246" name="Picture 2" descr="http://4.bp.blogspot.com/-zn-r8Wez1-I/UEuUryoE1eI/AAAAAAAAIAM/NUrK64BjYeo/s1600/la+proxima+guerra+programa+del+fbi+reconocimiento+facial.png"/>
          <p:cNvPicPr>
            <a:picLocks noChangeAspect="1" noChangeArrowheads="1"/>
          </p:cNvPicPr>
          <p:nvPr/>
        </p:nvPicPr>
        <p:blipFill>
          <a:blip r:embed="rId20" cstate="print"/>
          <a:srcRect l="58633"/>
          <a:stretch>
            <a:fillRect/>
          </a:stretch>
        </p:blipFill>
        <p:spPr bwMode="auto">
          <a:xfrm>
            <a:off x="684213" y="1268413"/>
            <a:ext cx="2387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51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594E86-4BF2-473A-B40D-0766A137889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/>
          </a:p>
        </p:txBody>
      </p:sp>
      <p:pic>
        <p:nvPicPr>
          <p:cNvPr id="27653" name="4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8" name="7 Diagrama"/>
          <p:cNvGraphicFramePr/>
          <p:nvPr/>
        </p:nvGraphicFramePr>
        <p:xfrm>
          <a:off x="251520" y="1052736"/>
          <a:ext cx="864096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3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línies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treball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futures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contenido"/>
          <p:cNvSpPr>
            <a:spLocks noGrp="1"/>
          </p:cNvSpPr>
          <p:nvPr>
            <p:ph idx="1"/>
          </p:nvPr>
        </p:nvSpPr>
        <p:spPr>
          <a:xfrm>
            <a:off x="1259632" y="2420888"/>
            <a:ext cx="6552728" cy="25202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s-ES" sz="4000" dirty="0" smtClean="0"/>
          </a:p>
          <a:p>
            <a:pPr algn="ctr">
              <a:buNone/>
            </a:pPr>
            <a:r>
              <a:rPr lang="ca-ES" sz="4000" dirty="0" smtClean="0"/>
              <a:t>Gràcies per la seva atenció</a:t>
            </a:r>
          </a:p>
          <a:p>
            <a:pPr algn="ctr"/>
            <a:r>
              <a:rPr lang="ca-ES" sz="1800" dirty="0" smtClean="0"/>
              <a:t>Preguntes: </a:t>
            </a:r>
            <a:r>
              <a:rPr lang="ca-ES" sz="1800" dirty="0" err="1" smtClean="0"/>
              <a:t>jherman</a:t>
            </a:r>
            <a:r>
              <a:rPr lang="ca-ES" sz="1800" dirty="0" smtClean="0"/>
              <a:t>@</a:t>
            </a:r>
            <a:r>
              <a:rPr lang="ca-ES" sz="1800" dirty="0" err="1" smtClean="0"/>
              <a:t>uoc.edu</a:t>
            </a:r>
            <a:endParaRPr lang="ca-ES" sz="1800" dirty="0" smtClean="0"/>
          </a:p>
        </p:txBody>
      </p:sp>
      <p:sp>
        <p:nvSpPr>
          <p:cNvPr id="28675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842191-2904-4F44-9D04-EB5B41056F7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Fí</a:t>
            </a:r>
            <a:r>
              <a:rPr lang="es-E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la </a:t>
            </a:r>
            <a:r>
              <a:rPr lang="es-E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presentació</a:t>
            </a:r>
            <a:endParaRPr lang="es-E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8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59788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" name="4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err="1" smtClean="0"/>
              <a:t>Identificació</a:t>
            </a:r>
            <a:r>
              <a:rPr lang="es-ES" sz="3200" dirty="0" smtClean="0"/>
              <a:t> facial: </a:t>
            </a:r>
            <a:r>
              <a:rPr lang="es-ES" sz="3200" dirty="0" err="1" smtClean="0"/>
              <a:t>situació</a:t>
            </a:r>
            <a:r>
              <a:rPr lang="es-ES" sz="3200" dirty="0" smtClean="0"/>
              <a:t> actual</a:t>
            </a:r>
            <a:endParaRPr lang="es-ES" sz="3200" dirty="0"/>
          </a:p>
        </p:txBody>
      </p:sp>
      <p:pic>
        <p:nvPicPr>
          <p:cNvPr id="11269" name="Picture 2" descr="http://t0.gstatic.com/images?q=tbn:ANd9GcQRzPYut6zxNrvPhvMy1A6eUpZyX6WznSuUrbmC4jy0f4SJyz4pX3gaFcm4Yg"/>
          <p:cNvPicPr>
            <a:picLocks noChangeAspect="1" noChangeArrowheads="1"/>
          </p:cNvPicPr>
          <p:nvPr/>
        </p:nvPicPr>
        <p:blipFill>
          <a:blip r:embed="rId4" cstate="print"/>
          <a:srcRect l="16000" r="28000"/>
          <a:stretch>
            <a:fillRect/>
          </a:stretch>
        </p:blipFill>
        <p:spPr bwMode="auto">
          <a:xfrm>
            <a:off x="6875463" y="1557338"/>
            <a:ext cx="19446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DF1A7F-3D05-47D8-92E8-06A9133264E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  <p:sp>
        <p:nvSpPr>
          <p:cNvPr id="1127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7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" name="8 Diagrama"/>
          <p:cNvGraphicFramePr/>
          <p:nvPr/>
        </p:nvGraphicFramePr>
        <p:xfrm>
          <a:off x="53955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err="1" smtClean="0"/>
              <a:t>Objectius</a:t>
            </a:r>
            <a:r>
              <a:rPr lang="es-ES" sz="3200" dirty="0" smtClean="0"/>
              <a:t> del </a:t>
            </a:r>
            <a:r>
              <a:rPr lang="es-ES" sz="3200" dirty="0" err="1" smtClean="0"/>
              <a:t>treball</a:t>
            </a:r>
            <a:endParaRPr lang="es-ES" sz="3200" dirty="0"/>
          </a:p>
        </p:txBody>
      </p:sp>
      <p:sp>
        <p:nvSpPr>
          <p:cNvPr id="12293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5A09C-0D71-49F0-88AC-C1B0470A9AF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  <p:pic>
        <p:nvPicPr>
          <p:cNvPr id="12294" name="Picture 2" descr="http://3-byte.com/blog/wp-content/uploads/2011/03/kinect_depth_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700808"/>
            <a:ext cx="201612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http://www.mcs.csueastbay.edu/%7Egrewe/CS6825/Projects/Project3_CPS_Kinect_Dep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01008"/>
            <a:ext cx="20161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29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1" name="10 Diagrama"/>
          <p:cNvGraphicFramePr/>
          <p:nvPr/>
        </p:nvGraphicFramePr>
        <p:xfrm>
          <a:off x="539552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err="1" smtClean="0"/>
              <a:t>Preliminars</a:t>
            </a:r>
            <a:r>
              <a:rPr lang="es-ES" sz="3200" dirty="0" smtClean="0"/>
              <a:t> del </a:t>
            </a:r>
            <a:r>
              <a:rPr lang="es-ES" sz="3200" dirty="0" err="1" smtClean="0"/>
              <a:t>projecte</a:t>
            </a:r>
            <a:endParaRPr lang="es-ES" sz="3200" dirty="0"/>
          </a:p>
        </p:txBody>
      </p:sp>
      <p:sp>
        <p:nvSpPr>
          <p:cNvPr id="13317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C8D0BF-6ACE-410C-B507-50929885E9A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  <p:pic>
        <p:nvPicPr>
          <p:cNvPr id="13318" name="Picture 2" descr="http://docs.opencv.org/_images/Feature_Homography_Result.jpg"/>
          <p:cNvPicPr>
            <a:picLocks noChangeAspect="1" noChangeArrowheads="1"/>
          </p:cNvPicPr>
          <p:nvPr/>
        </p:nvPicPr>
        <p:blipFill>
          <a:blip r:embed="rId4" cstate="print"/>
          <a:srcRect r="3847"/>
          <a:stretch>
            <a:fillRect/>
          </a:stretch>
        </p:blipFill>
        <p:spPr bwMode="auto">
          <a:xfrm>
            <a:off x="6805613" y="1341438"/>
            <a:ext cx="208756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2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" name="8 Diagrama"/>
          <p:cNvGraphicFramePr/>
          <p:nvPr/>
        </p:nvGraphicFramePr>
        <p:xfrm>
          <a:off x="467544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err="1" smtClean="0"/>
              <a:t>Llibreries</a:t>
            </a:r>
            <a:r>
              <a:rPr lang="es-ES" sz="3200" dirty="0" smtClean="0"/>
              <a:t> </a:t>
            </a:r>
            <a:r>
              <a:rPr lang="es-ES" sz="3200" dirty="0" err="1" smtClean="0"/>
              <a:t>utilitzades</a:t>
            </a:r>
            <a:endParaRPr lang="es-ES" sz="3200" dirty="0"/>
          </a:p>
        </p:txBody>
      </p:sp>
      <p:sp>
        <p:nvSpPr>
          <p:cNvPr id="14341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2392FE-F72C-497A-9F22-77AA65B51A1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  <p:pic>
        <p:nvPicPr>
          <p:cNvPr id="14342" name="Picture 2" descr="http://robertoluis.files.wordpress.com/2011/12/downloads-h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507" y="4293095"/>
            <a:ext cx="3354756" cy="158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6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0" name="9 Diagrama"/>
          <p:cNvGraphicFramePr/>
          <p:nvPr/>
        </p:nvGraphicFramePr>
        <p:xfrm>
          <a:off x="0" y="1412776"/>
          <a:ext cx="67322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/>
              <a:t>Diagrama del </a:t>
            </a:r>
            <a:r>
              <a:rPr lang="es-ES" sz="3200" dirty="0" err="1" smtClean="0"/>
              <a:t>projecte</a:t>
            </a:r>
            <a:endParaRPr lang="es-ES" sz="3200" dirty="0"/>
          </a:p>
        </p:txBody>
      </p:sp>
      <p:sp>
        <p:nvSpPr>
          <p:cNvPr id="1536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445BC0-E84C-4D30-87DC-A64BBD0552F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  <p:sp>
        <p:nvSpPr>
          <p:cNvPr id="15385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386" name="AutoShape 2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8" name="7 Diagrama"/>
          <p:cNvGraphicFramePr/>
          <p:nvPr/>
        </p:nvGraphicFramePr>
        <p:xfrm>
          <a:off x="755576" y="1052736"/>
          <a:ext cx="74888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 err="1" smtClean="0"/>
              <a:t>Detall</a:t>
            </a:r>
            <a:r>
              <a:rPr lang="es-ES" sz="2800" dirty="0" smtClean="0"/>
              <a:t> des blocs </a:t>
            </a:r>
            <a:r>
              <a:rPr lang="es-ES" sz="2800" dirty="0" err="1" smtClean="0"/>
              <a:t>principals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1638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DE8F38-C62A-47DB-A674-E17BC372008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  <p:sp>
        <p:nvSpPr>
          <p:cNvPr id="1639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39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2" name="11 Diagrama"/>
          <p:cNvGraphicFramePr/>
          <p:nvPr/>
        </p:nvGraphicFramePr>
        <p:xfrm>
          <a:off x="179512" y="1556792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9" cstate="print"/>
          <a:srcRect l="40949" t="33120" r="14501" b="26561"/>
          <a:stretch>
            <a:fillRect/>
          </a:stretch>
        </p:blipFill>
        <p:spPr bwMode="auto">
          <a:xfrm>
            <a:off x="5436095" y="836712"/>
            <a:ext cx="356439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Imagen" descr="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308725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err="1" smtClean="0"/>
              <a:t>Disseny</a:t>
            </a:r>
            <a:r>
              <a:rPr lang="es-ES" sz="3200" dirty="0" smtClean="0"/>
              <a:t> i </a:t>
            </a:r>
            <a:r>
              <a:rPr lang="es-ES" sz="3200" dirty="0" err="1" smtClean="0"/>
              <a:t>implementació</a:t>
            </a:r>
            <a:r>
              <a:rPr lang="es-ES" sz="3200" dirty="0" smtClean="0"/>
              <a:t> (I)</a:t>
            </a:r>
            <a:endParaRPr lang="es-ES" sz="3200" dirty="0"/>
          </a:p>
        </p:txBody>
      </p:sp>
      <p:sp>
        <p:nvSpPr>
          <p:cNvPr id="17412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1D1863-9627-491E-BFE5-0BBB63F8641E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  <p:pic>
        <p:nvPicPr>
          <p:cNvPr id="17413" name="5 Marcador de contenido" descr="duagrama blocs prototipus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1268760"/>
            <a:ext cx="3601095" cy="4755802"/>
          </a:xfrm>
        </p:spPr>
      </p:pic>
      <p:sp>
        <p:nvSpPr>
          <p:cNvPr id="1741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260350"/>
            <a:ext cx="287338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41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28733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" name="8 Diagrama"/>
          <p:cNvGraphicFramePr/>
          <p:nvPr/>
        </p:nvGraphicFramePr>
        <p:xfrm>
          <a:off x="611560" y="1556792"/>
          <a:ext cx="45365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549</TotalTime>
  <Words>2122</Words>
  <Application>Microsoft Office PowerPoint</Application>
  <PresentationFormat>Presentación en pantalla (4:3)</PresentationFormat>
  <Paragraphs>300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Concurrencia</vt:lpstr>
      <vt:lpstr>Identificació de subjectes a partir de l’anàlisi  de dades multimodals RGB-Depth </vt:lpstr>
      <vt:lpstr>Índex</vt:lpstr>
      <vt:lpstr>Identificació facial: situació actual</vt:lpstr>
      <vt:lpstr>Objectius del treball</vt:lpstr>
      <vt:lpstr>Preliminars del projecte</vt:lpstr>
      <vt:lpstr>Llibreries utilitzades</vt:lpstr>
      <vt:lpstr>Diagrama del projecte</vt:lpstr>
      <vt:lpstr>Detall des blocs principals </vt:lpstr>
      <vt:lpstr>Disseny i implementació (I)</vt:lpstr>
      <vt:lpstr>Disseny i implementació (II)</vt:lpstr>
      <vt:lpstr>Fase d’entrenament: base de dades</vt:lpstr>
      <vt:lpstr>Fase d’entrenament: tractament d’imatges</vt:lpstr>
      <vt:lpstr>Fase d’entrenament: extracció de característiques</vt:lpstr>
      <vt:lpstr>Fase d’entrenament: homografia</vt:lpstr>
      <vt:lpstr>Identificació</vt:lpstr>
      <vt:lpstr>Fase de test: entorn i dades</vt:lpstr>
      <vt:lpstr>Fase de test: mètriques</vt:lpstr>
      <vt:lpstr>Fase de test: resultats</vt:lpstr>
      <vt:lpstr>Fase de test: conclusions</vt:lpstr>
      <vt:lpstr> </vt:lpstr>
      <vt:lpstr>Fí de la presentació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jherman</dc:creator>
  <cp:lastModifiedBy>jherman</cp:lastModifiedBy>
  <cp:revision>108</cp:revision>
  <dcterms:created xsi:type="dcterms:W3CDTF">2012-12-03T18:49:29Z</dcterms:created>
  <dcterms:modified xsi:type="dcterms:W3CDTF">2012-12-06T19:35:29Z</dcterms:modified>
</cp:coreProperties>
</file>