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3" r:id="rId1"/>
    <p:sldMasterId id="2147483665" r:id="rId2"/>
    <p:sldMasterId id="2147483667" r:id="rId3"/>
    <p:sldMasterId id="2147483654" r:id="rId4"/>
    <p:sldMasterId id="2147483661" r:id="rId5"/>
    <p:sldMasterId id="2147483659" r:id="rId6"/>
    <p:sldMasterId id="2147483655" r:id="rId7"/>
    <p:sldMasterId id="2147483656" r:id="rId8"/>
    <p:sldMasterId id="2147483668" r:id="rId9"/>
  </p:sldMasterIdLst>
  <p:notesMasterIdLst>
    <p:notesMasterId r:id="rId27"/>
  </p:notesMasterIdLst>
  <p:handoutMasterIdLst>
    <p:handoutMasterId r:id="rId28"/>
  </p:handoutMasterIdLst>
  <p:sldIdLst>
    <p:sldId id="256" r:id="rId10"/>
    <p:sldId id="257" r:id="rId11"/>
    <p:sldId id="264" r:id="rId12"/>
    <p:sldId id="263" r:id="rId13"/>
    <p:sldId id="266" r:id="rId14"/>
    <p:sldId id="268" r:id="rId15"/>
    <p:sldId id="267" r:id="rId16"/>
    <p:sldId id="271" r:id="rId17"/>
    <p:sldId id="270" r:id="rId18"/>
    <p:sldId id="278" r:id="rId19"/>
    <p:sldId id="272" r:id="rId20"/>
    <p:sldId id="275" r:id="rId21"/>
    <p:sldId id="276" r:id="rId22"/>
    <p:sldId id="273" r:id="rId23"/>
    <p:sldId id="261" r:id="rId24"/>
    <p:sldId id="277" r:id="rId25"/>
    <p:sldId id="274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pitchFamily="-64" charset="0"/>
        <a:ea typeface="ＭＳ Ｐゴシック" pitchFamily="-6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pitchFamily="-64" charset="0"/>
        <a:ea typeface="ＭＳ Ｐゴシック" pitchFamily="-6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pitchFamily="-64" charset="0"/>
        <a:ea typeface="ＭＳ Ｐゴシック" pitchFamily="-6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pitchFamily="-64" charset="0"/>
        <a:ea typeface="ＭＳ Ｐゴシック" pitchFamily="-6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pitchFamily="-64" charset="0"/>
        <a:ea typeface="ＭＳ Ｐゴシック" pitchFamily="-6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Palatino" pitchFamily="-64" charset="0"/>
        <a:ea typeface="ＭＳ Ｐゴシック" pitchFamily="-6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Palatino" pitchFamily="-64" charset="0"/>
        <a:ea typeface="ＭＳ Ｐゴシック" pitchFamily="-6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Palatino" pitchFamily="-64" charset="0"/>
        <a:ea typeface="ＭＳ Ｐゴシック" pitchFamily="-6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Palatino" pitchFamily="-64" charset="0"/>
        <a:ea typeface="ＭＳ Ｐゴシック" pitchFamily="-6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2423"/>
    <a:srgbClr val="B64A4A"/>
    <a:srgbClr val="C0C0C0"/>
    <a:srgbClr val="FFCC66"/>
    <a:srgbClr val="D8D8D8"/>
    <a:srgbClr val="7D7E81"/>
    <a:srgbClr val="4C4C4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779" autoAdjust="0"/>
    <p:restoredTop sz="98929" autoAdjust="0"/>
  </p:normalViewPr>
  <p:slideViewPr>
    <p:cSldViewPr>
      <p:cViewPr>
        <p:scale>
          <a:sx n="80" d="100"/>
          <a:sy n="80" d="100"/>
        </p:scale>
        <p:origin x="-55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07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D98F9D-4616-4961-9EE1-7104D6B91C12}" type="doc">
      <dgm:prSet loTypeId="urn:microsoft.com/office/officeart/2005/8/layout/lProcess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1812E63-196F-459C-B2E5-BFABDB983290}">
      <dgm:prSet phldrT="[Texto]" custT="1"/>
      <dgm:spPr/>
      <dgm:t>
        <a:bodyPr/>
        <a:lstStyle/>
        <a:p>
          <a:r>
            <a:rPr lang="es-ES" sz="4500" dirty="0" smtClean="0"/>
            <a:t>G1</a:t>
          </a:r>
          <a:endParaRPr lang="es-ES" sz="4500" dirty="0"/>
        </a:p>
      </dgm:t>
    </dgm:pt>
    <dgm:pt modelId="{9FAE2BDC-C8C9-4BDA-83FD-0B45F1FD2C22}" type="parTrans" cxnId="{FA75FFDA-2BEF-4549-B404-AC14009B6224}">
      <dgm:prSet/>
      <dgm:spPr/>
      <dgm:t>
        <a:bodyPr/>
        <a:lstStyle/>
        <a:p>
          <a:endParaRPr lang="es-ES"/>
        </a:p>
      </dgm:t>
    </dgm:pt>
    <dgm:pt modelId="{6B7419B1-0E94-4C5E-BF41-4B14DB986A92}" type="sibTrans" cxnId="{FA75FFDA-2BEF-4549-B404-AC14009B6224}">
      <dgm:prSet/>
      <dgm:spPr/>
      <dgm:t>
        <a:bodyPr/>
        <a:lstStyle/>
        <a:p>
          <a:endParaRPr lang="es-ES"/>
        </a:p>
      </dgm:t>
    </dgm:pt>
    <dgm:pt modelId="{80F23713-9CA5-4197-8112-D1AC59F6C5A1}">
      <dgm:prSet phldrT="[Texto]"/>
      <dgm:spPr/>
      <dgm:t>
        <a:bodyPr/>
        <a:lstStyle/>
        <a:p>
          <a:r>
            <a:rPr lang="es-ES" baseline="0" dirty="0" smtClean="0"/>
            <a:t>G1</a:t>
          </a:r>
          <a:r>
            <a:rPr lang="es-ES" baseline="-25000" dirty="0" smtClean="0"/>
            <a:t>1</a:t>
          </a:r>
          <a:endParaRPr lang="es-ES" baseline="-25000" dirty="0"/>
        </a:p>
      </dgm:t>
    </dgm:pt>
    <dgm:pt modelId="{0C0A5EDA-3ADD-40F8-A425-ECA1D0E87400}" type="parTrans" cxnId="{64185F6F-69D5-488B-A71D-789BDA13B84F}">
      <dgm:prSet/>
      <dgm:spPr/>
      <dgm:t>
        <a:bodyPr/>
        <a:lstStyle/>
        <a:p>
          <a:endParaRPr lang="es-ES"/>
        </a:p>
      </dgm:t>
    </dgm:pt>
    <dgm:pt modelId="{2AD69071-BE3F-4DCB-846E-FB7B8B59C33B}" type="sibTrans" cxnId="{64185F6F-69D5-488B-A71D-789BDA13B84F}">
      <dgm:prSet/>
      <dgm:spPr/>
      <dgm:t>
        <a:bodyPr/>
        <a:lstStyle/>
        <a:p>
          <a:endParaRPr lang="es-ES"/>
        </a:p>
      </dgm:t>
    </dgm:pt>
    <dgm:pt modelId="{9B0837BE-5CBC-4C8F-87CE-57D6188C4574}">
      <dgm:prSet phldrT="[Texto]"/>
      <dgm:spPr/>
      <dgm:t>
        <a:bodyPr/>
        <a:lstStyle/>
        <a:p>
          <a:r>
            <a:rPr lang="es-ES" baseline="0" dirty="0" smtClean="0"/>
            <a:t>G1</a:t>
          </a:r>
          <a:r>
            <a:rPr lang="es-ES" baseline="-25000" dirty="0" smtClean="0"/>
            <a:t>2</a:t>
          </a:r>
          <a:endParaRPr lang="es-ES" baseline="-25000" dirty="0"/>
        </a:p>
      </dgm:t>
    </dgm:pt>
    <dgm:pt modelId="{E09C8C12-3BAC-4297-9D19-FB9DAFC44058}" type="parTrans" cxnId="{7D7AB009-8894-478E-814A-9D8BC1391483}">
      <dgm:prSet/>
      <dgm:spPr/>
      <dgm:t>
        <a:bodyPr/>
        <a:lstStyle/>
        <a:p>
          <a:endParaRPr lang="es-ES"/>
        </a:p>
      </dgm:t>
    </dgm:pt>
    <dgm:pt modelId="{E65A8AC7-227A-4F66-BB9D-6F40E8301D32}" type="sibTrans" cxnId="{7D7AB009-8894-478E-814A-9D8BC1391483}">
      <dgm:prSet/>
      <dgm:spPr/>
      <dgm:t>
        <a:bodyPr/>
        <a:lstStyle/>
        <a:p>
          <a:endParaRPr lang="es-ES"/>
        </a:p>
      </dgm:t>
    </dgm:pt>
    <dgm:pt modelId="{D726D001-AB85-48A4-B6F1-DD77F818741A}">
      <dgm:prSet phldrT="[Texto]" custT="1"/>
      <dgm:spPr/>
      <dgm:t>
        <a:bodyPr/>
        <a:lstStyle/>
        <a:p>
          <a:r>
            <a:rPr lang="es-ES" sz="4500" dirty="0" smtClean="0"/>
            <a:t>G2</a:t>
          </a:r>
          <a:endParaRPr lang="es-ES" sz="4500" dirty="0"/>
        </a:p>
      </dgm:t>
    </dgm:pt>
    <dgm:pt modelId="{ADFCA35A-B0D4-4CD0-9C42-7F842A09AFC3}" type="parTrans" cxnId="{F3247DE4-58E0-4EAF-B829-9AF92801C5E5}">
      <dgm:prSet/>
      <dgm:spPr/>
      <dgm:t>
        <a:bodyPr/>
        <a:lstStyle/>
        <a:p>
          <a:endParaRPr lang="es-ES"/>
        </a:p>
      </dgm:t>
    </dgm:pt>
    <dgm:pt modelId="{43521BF0-32A6-4492-B387-8B37EA7F460B}" type="sibTrans" cxnId="{F3247DE4-58E0-4EAF-B829-9AF92801C5E5}">
      <dgm:prSet/>
      <dgm:spPr/>
      <dgm:t>
        <a:bodyPr/>
        <a:lstStyle/>
        <a:p>
          <a:endParaRPr lang="es-ES"/>
        </a:p>
      </dgm:t>
    </dgm:pt>
    <dgm:pt modelId="{7C54B350-D930-4291-A0AD-FC8264EB4E87}">
      <dgm:prSet phldrT="[Texto]"/>
      <dgm:spPr/>
      <dgm:t>
        <a:bodyPr/>
        <a:lstStyle/>
        <a:p>
          <a:r>
            <a:rPr lang="es-ES" baseline="0" dirty="0" smtClean="0"/>
            <a:t>G2</a:t>
          </a:r>
          <a:r>
            <a:rPr lang="es-ES" baseline="-25000" dirty="0" smtClean="0"/>
            <a:t>1</a:t>
          </a:r>
          <a:endParaRPr lang="es-ES" dirty="0"/>
        </a:p>
      </dgm:t>
    </dgm:pt>
    <dgm:pt modelId="{44A1339E-C8FF-471E-A6E7-5601CCAD08D1}" type="parTrans" cxnId="{B4325A16-1AA5-43F9-95D9-2463943F49BE}">
      <dgm:prSet/>
      <dgm:spPr/>
      <dgm:t>
        <a:bodyPr/>
        <a:lstStyle/>
        <a:p>
          <a:endParaRPr lang="es-ES"/>
        </a:p>
      </dgm:t>
    </dgm:pt>
    <dgm:pt modelId="{26FAAA4A-6285-49D6-93EF-25000958E3B6}" type="sibTrans" cxnId="{B4325A16-1AA5-43F9-95D9-2463943F49BE}">
      <dgm:prSet/>
      <dgm:spPr/>
      <dgm:t>
        <a:bodyPr/>
        <a:lstStyle/>
        <a:p>
          <a:endParaRPr lang="es-ES"/>
        </a:p>
      </dgm:t>
    </dgm:pt>
    <dgm:pt modelId="{59C552BE-F3D8-43DF-8E5A-D83249E88B12}">
      <dgm:prSet phldrT="[Texto]"/>
      <dgm:spPr/>
      <dgm:t>
        <a:bodyPr/>
        <a:lstStyle/>
        <a:p>
          <a:r>
            <a:rPr lang="es-ES" dirty="0" smtClean="0"/>
            <a:t>…</a:t>
          </a:r>
          <a:endParaRPr lang="es-ES" dirty="0"/>
        </a:p>
      </dgm:t>
    </dgm:pt>
    <dgm:pt modelId="{8819D8F7-C336-42E3-8C2F-CF46866D6E2A}" type="parTrans" cxnId="{2EB246E7-544A-4611-8B79-843830D56926}">
      <dgm:prSet/>
      <dgm:spPr/>
      <dgm:t>
        <a:bodyPr/>
        <a:lstStyle/>
        <a:p>
          <a:endParaRPr lang="es-ES"/>
        </a:p>
      </dgm:t>
    </dgm:pt>
    <dgm:pt modelId="{543BE424-65CF-4EF1-843E-90894ABE656F}" type="sibTrans" cxnId="{2EB246E7-544A-4611-8B79-843830D56926}">
      <dgm:prSet/>
      <dgm:spPr/>
      <dgm:t>
        <a:bodyPr/>
        <a:lstStyle/>
        <a:p>
          <a:endParaRPr lang="es-ES"/>
        </a:p>
      </dgm:t>
    </dgm:pt>
    <dgm:pt modelId="{C67E39E9-CDEB-47DF-BABA-0F591C46CD04}">
      <dgm:prSet phldrT="[Texto]"/>
      <dgm:spPr/>
      <dgm:t>
        <a:bodyPr/>
        <a:lstStyle/>
        <a:p>
          <a:r>
            <a:rPr lang="es-ES" baseline="-25000" dirty="0" smtClean="0"/>
            <a:t>…</a:t>
          </a:r>
          <a:endParaRPr lang="es-ES" baseline="-25000" dirty="0"/>
        </a:p>
      </dgm:t>
    </dgm:pt>
    <dgm:pt modelId="{1638555B-6136-479B-AB87-92ECFEFE97F9}" type="parTrans" cxnId="{3F35FA33-5B34-4331-BA8C-7F8EAD4E6489}">
      <dgm:prSet/>
      <dgm:spPr/>
      <dgm:t>
        <a:bodyPr/>
        <a:lstStyle/>
        <a:p>
          <a:endParaRPr lang="es-ES"/>
        </a:p>
      </dgm:t>
    </dgm:pt>
    <dgm:pt modelId="{AA46EEAD-E8C2-41CA-9D1C-DD08343CD5AB}" type="sibTrans" cxnId="{3F35FA33-5B34-4331-BA8C-7F8EAD4E6489}">
      <dgm:prSet/>
      <dgm:spPr/>
      <dgm:t>
        <a:bodyPr/>
        <a:lstStyle/>
        <a:p>
          <a:endParaRPr lang="es-ES"/>
        </a:p>
      </dgm:t>
    </dgm:pt>
    <dgm:pt modelId="{34F0D3EE-4C9A-4461-B21E-C249C501D6A7}">
      <dgm:prSet phldrT="[Texto]"/>
      <dgm:spPr/>
      <dgm:t>
        <a:bodyPr/>
        <a:lstStyle/>
        <a:p>
          <a:r>
            <a:rPr lang="es-ES" baseline="0" dirty="0" smtClean="0"/>
            <a:t>G1</a:t>
          </a:r>
          <a:r>
            <a:rPr lang="es-ES" baseline="-25000" dirty="0" smtClean="0"/>
            <a:t>3</a:t>
          </a:r>
          <a:endParaRPr lang="es-ES" baseline="-25000" dirty="0"/>
        </a:p>
      </dgm:t>
    </dgm:pt>
    <dgm:pt modelId="{BA2BFACF-C71C-4966-B00A-D8E6002120D2}" type="parTrans" cxnId="{2051F43F-91B8-4307-BA09-AE2239353DE7}">
      <dgm:prSet/>
      <dgm:spPr/>
      <dgm:t>
        <a:bodyPr/>
        <a:lstStyle/>
        <a:p>
          <a:endParaRPr lang="es-ES"/>
        </a:p>
      </dgm:t>
    </dgm:pt>
    <dgm:pt modelId="{BA9B25E4-3EF7-4C1B-A8AE-41EC9BBF4232}" type="sibTrans" cxnId="{2051F43F-91B8-4307-BA09-AE2239353DE7}">
      <dgm:prSet/>
      <dgm:spPr/>
      <dgm:t>
        <a:bodyPr/>
        <a:lstStyle/>
        <a:p>
          <a:endParaRPr lang="es-ES"/>
        </a:p>
      </dgm:t>
    </dgm:pt>
    <dgm:pt modelId="{4FE6846C-BBB4-4A8F-960A-131B5A0804D1}">
      <dgm:prSet phldrT="[Texto]"/>
      <dgm:spPr/>
      <dgm:t>
        <a:bodyPr/>
        <a:lstStyle/>
        <a:p>
          <a:r>
            <a:rPr lang="es-ES" baseline="0" dirty="0" smtClean="0"/>
            <a:t>G2</a:t>
          </a:r>
          <a:r>
            <a:rPr lang="es-ES" baseline="-25000" dirty="0" smtClean="0"/>
            <a:t>2</a:t>
          </a:r>
          <a:endParaRPr lang="es-ES" baseline="-25000" dirty="0"/>
        </a:p>
      </dgm:t>
    </dgm:pt>
    <dgm:pt modelId="{9DC6FE2F-3F05-45FD-9CF3-7B278DAEE397}" type="parTrans" cxnId="{C03F6CE6-EA33-4A78-A888-2785CE8B9315}">
      <dgm:prSet/>
      <dgm:spPr/>
      <dgm:t>
        <a:bodyPr/>
        <a:lstStyle/>
        <a:p>
          <a:endParaRPr lang="es-ES"/>
        </a:p>
      </dgm:t>
    </dgm:pt>
    <dgm:pt modelId="{46D6EF73-3906-44FD-BD12-D40A8B6C6EF5}" type="sibTrans" cxnId="{C03F6CE6-EA33-4A78-A888-2785CE8B9315}">
      <dgm:prSet/>
      <dgm:spPr/>
      <dgm:t>
        <a:bodyPr/>
        <a:lstStyle/>
        <a:p>
          <a:endParaRPr lang="es-ES"/>
        </a:p>
      </dgm:t>
    </dgm:pt>
    <dgm:pt modelId="{CC72431E-4390-4AA7-B45C-373B8C74AAAE}">
      <dgm:prSet phldrT="[Texto]"/>
      <dgm:spPr/>
      <dgm:t>
        <a:bodyPr/>
        <a:lstStyle/>
        <a:p>
          <a:r>
            <a:rPr lang="es-ES" baseline="-25000" dirty="0" smtClean="0"/>
            <a:t>…</a:t>
          </a:r>
          <a:endParaRPr lang="es-ES" baseline="-25000" dirty="0"/>
        </a:p>
      </dgm:t>
    </dgm:pt>
    <dgm:pt modelId="{2C40F76F-FF2B-43C7-872C-601A66AD697B}" type="parTrans" cxnId="{558CA125-10A9-405E-8901-031DC26BA568}">
      <dgm:prSet/>
      <dgm:spPr/>
      <dgm:t>
        <a:bodyPr/>
        <a:lstStyle/>
        <a:p>
          <a:endParaRPr lang="es-ES"/>
        </a:p>
      </dgm:t>
    </dgm:pt>
    <dgm:pt modelId="{4FD62824-E429-4882-A6C1-B59E8A651B36}" type="sibTrans" cxnId="{558CA125-10A9-405E-8901-031DC26BA568}">
      <dgm:prSet/>
      <dgm:spPr/>
      <dgm:t>
        <a:bodyPr/>
        <a:lstStyle/>
        <a:p>
          <a:endParaRPr lang="es-ES"/>
        </a:p>
      </dgm:t>
    </dgm:pt>
    <dgm:pt modelId="{4B60E05B-3FB7-4EC9-BB10-02280387FCD1}">
      <dgm:prSet phldrT="[Texto]"/>
      <dgm:spPr/>
      <dgm:t>
        <a:bodyPr/>
        <a:lstStyle/>
        <a:p>
          <a:r>
            <a:rPr lang="es-ES" baseline="0" dirty="0" smtClean="0"/>
            <a:t>G2</a:t>
          </a:r>
          <a:r>
            <a:rPr lang="es-ES" baseline="-25000" dirty="0" smtClean="0"/>
            <a:t>3</a:t>
          </a:r>
          <a:endParaRPr lang="es-ES" baseline="-25000" dirty="0"/>
        </a:p>
      </dgm:t>
    </dgm:pt>
    <dgm:pt modelId="{D420A47A-4194-4E10-854F-FAB442FF92F3}" type="parTrans" cxnId="{01DDD526-DB0B-4BEB-B61C-164D88E15F63}">
      <dgm:prSet/>
      <dgm:spPr/>
      <dgm:t>
        <a:bodyPr/>
        <a:lstStyle/>
        <a:p>
          <a:endParaRPr lang="es-ES"/>
        </a:p>
      </dgm:t>
    </dgm:pt>
    <dgm:pt modelId="{95FB09B1-F7AB-4D7E-A04A-B3F534D56836}" type="sibTrans" cxnId="{01DDD526-DB0B-4BEB-B61C-164D88E15F63}">
      <dgm:prSet/>
      <dgm:spPr/>
      <dgm:t>
        <a:bodyPr/>
        <a:lstStyle/>
        <a:p>
          <a:endParaRPr lang="es-ES"/>
        </a:p>
      </dgm:t>
    </dgm:pt>
    <dgm:pt modelId="{D3E524F8-8013-43BD-8BD4-3004FDB25EC3}">
      <dgm:prSet phldrT="[Texto]"/>
      <dgm:spPr/>
      <dgm:t>
        <a:bodyPr/>
        <a:lstStyle/>
        <a:p>
          <a:r>
            <a:rPr lang="es-ES" baseline="0" dirty="0" smtClean="0"/>
            <a:t>Gn</a:t>
          </a:r>
          <a:r>
            <a:rPr lang="es-ES" baseline="-25000" dirty="0" smtClean="0"/>
            <a:t>3</a:t>
          </a:r>
          <a:endParaRPr lang="es-ES" baseline="-25000" dirty="0"/>
        </a:p>
      </dgm:t>
    </dgm:pt>
    <dgm:pt modelId="{82ABDF80-2032-404E-BEEF-59CC961593FD}" type="parTrans" cxnId="{23C318F2-8FDA-40E6-BC95-055B91AEC286}">
      <dgm:prSet/>
      <dgm:spPr/>
      <dgm:t>
        <a:bodyPr/>
        <a:lstStyle/>
        <a:p>
          <a:endParaRPr lang="es-ES"/>
        </a:p>
      </dgm:t>
    </dgm:pt>
    <dgm:pt modelId="{D14277D2-284D-44E9-8DEA-F971F57AEC0A}" type="sibTrans" cxnId="{23C318F2-8FDA-40E6-BC95-055B91AEC286}">
      <dgm:prSet/>
      <dgm:spPr/>
      <dgm:t>
        <a:bodyPr/>
        <a:lstStyle/>
        <a:p>
          <a:endParaRPr lang="es-ES"/>
        </a:p>
      </dgm:t>
    </dgm:pt>
    <dgm:pt modelId="{CA68E1DD-09A7-4CAC-880E-B223BFCCBC43}">
      <dgm:prSet phldrT="[Texto]" custT="1"/>
      <dgm:spPr/>
      <dgm:t>
        <a:bodyPr/>
        <a:lstStyle/>
        <a:p>
          <a:r>
            <a:rPr lang="es-ES" sz="4500" dirty="0" err="1" smtClean="0"/>
            <a:t>Gn</a:t>
          </a:r>
          <a:endParaRPr lang="es-ES" sz="4500" dirty="0"/>
        </a:p>
      </dgm:t>
    </dgm:pt>
    <dgm:pt modelId="{90409B87-8D9C-45E9-8E01-AC42C0BC9A39}" type="parTrans" cxnId="{FE11A880-9FD7-4044-AF0A-A63DAC50C42F}">
      <dgm:prSet/>
      <dgm:spPr/>
    </dgm:pt>
    <dgm:pt modelId="{1119509B-1E30-4B80-B65E-280774FDEE5C}" type="sibTrans" cxnId="{FE11A880-9FD7-4044-AF0A-A63DAC50C42F}">
      <dgm:prSet/>
      <dgm:spPr/>
    </dgm:pt>
    <dgm:pt modelId="{7D957390-4E3B-41EA-9115-B9D14060100B}">
      <dgm:prSet phldrT="[Texto]"/>
      <dgm:spPr/>
      <dgm:t>
        <a:bodyPr/>
        <a:lstStyle/>
        <a:p>
          <a:r>
            <a:rPr lang="es-ES" baseline="0" dirty="0" smtClean="0"/>
            <a:t>Gn</a:t>
          </a:r>
          <a:r>
            <a:rPr lang="es-ES" baseline="-25000" dirty="0" smtClean="0"/>
            <a:t>2</a:t>
          </a:r>
          <a:endParaRPr lang="es-ES" baseline="-25000" dirty="0"/>
        </a:p>
      </dgm:t>
    </dgm:pt>
    <dgm:pt modelId="{10D71DBC-394A-4F01-9E29-442A321953DB}" type="parTrans" cxnId="{008A3551-000A-420A-A22F-420298E33ED1}">
      <dgm:prSet/>
      <dgm:spPr/>
    </dgm:pt>
    <dgm:pt modelId="{96FAAA8B-CBA1-4569-B220-7E95F5C0D3A1}" type="sibTrans" cxnId="{008A3551-000A-420A-A22F-420298E33ED1}">
      <dgm:prSet/>
      <dgm:spPr/>
    </dgm:pt>
    <dgm:pt modelId="{F0086222-27B4-46E1-87FB-963A7DB5C94C}">
      <dgm:prSet phldrT="[Texto]"/>
      <dgm:spPr/>
      <dgm:t>
        <a:bodyPr/>
        <a:lstStyle/>
        <a:p>
          <a:r>
            <a:rPr lang="es-ES" baseline="0" dirty="0" smtClean="0"/>
            <a:t>Gn</a:t>
          </a:r>
          <a:r>
            <a:rPr lang="es-ES" baseline="-25000" dirty="0" smtClean="0"/>
            <a:t>1</a:t>
          </a:r>
          <a:endParaRPr lang="es-ES" baseline="-25000" dirty="0"/>
        </a:p>
      </dgm:t>
    </dgm:pt>
    <dgm:pt modelId="{CEE737D2-0B1D-4560-9F73-2C0745BCA619}" type="parTrans" cxnId="{3DA66DF9-C4CA-4338-856A-66C4919208DA}">
      <dgm:prSet/>
      <dgm:spPr/>
    </dgm:pt>
    <dgm:pt modelId="{DC1BC87A-31E1-425D-82B0-F53D1E41EED4}" type="sibTrans" cxnId="{3DA66DF9-C4CA-4338-856A-66C4919208DA}">
      <dgm:prSet/>
      <dgm:spPr/>
    </dgm:pt>
    <dgm:pt modelId="{45966AB8-D513-4EAE-8B4B-D3F202FEB16B}" type="pres">
      <dgm:prSet presAssocID="{DBD98F9D-4616-4961-9EE1-7104D6B91C1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12893BB-CEBE-4499-BBB5-D39684A05A0F}" type="pres">
      <dgm:prSet presAssocID="{01812E63-196F-459C-B2E5-BFABDB983290}" presName="compNode" presStyleCnt="0"/>
      <dgm:spPr/>
    </dgm:pt>
    <dgm:pt modelId="{5ED8150B-9A07-4629-897F-AE7427D0275F}" type="pres">
      <dgm:prSet presAssocID="{01812E63-196F-459C-B2E5-BFABDB983290}" presName="aNode" presStyleLbl="bgShp" presStyleIdx="0" presStyleCnt="4"/>
      <dgm:spPr/>
      <dgm:t>
        <a:bodyPr/>
        <a:lstStyle/>
        <a:p>
          <a:endParaRPr lang="es-ES"/>
        </a:p>
      </dgm:t>
    </dgm:pt>
    <dgm:pt modelId="{52B853D4-3DB9-4069-86E0-D43EE9558E44}" type="pres">
      <dgm:prSet presAssocID="{01812E63-196F-459C-B2E5-BFABDB983290}" presName="textNode" presStyleLbl="bgShp" presStyleIdx="0" presStyleCnt="4"/>
      <dgm:spPr/>
      <dgm:t>
        <a:bodyPr/>
        <a:lstStyle/>
        <a:p>
          <a:endParaRPr lang="es-ES"/>
        </a:p>
      </dgm:t>
    </dgm:pt>
    <dgm:pt modelId="{9CC7BCAF-7790-4622-AD68-8FC7BE4D4F32}" type="pres">
      <dgm:prSet presAssocID="{01812E63-196F-459C-B2E5-BFABDB983290}" presName="compChildNode" presStyleCnt="0"/>
      <dgm:spPr/>
    </dgm:pt>
    <dgm:pt modelId="{0F548078-AF77-49CB-9081-CA5D215C3AA3}" type="pres">
      <dgm:prSet presAssocID="{01812E63-196F-459C-B2E5-BFABDB983290}" presName="theInnerList" presStyleCnt="0"/>
      <dgm:spPr/>
    </dgm:pt>
    <dgm:pt modelId="{E573D175-283E-48FA-897D-23A69694FEE6}" type="pres">
      <dgm:prSet presAssocID="{80F23713-9CA5-4197-8112-D1AC59F6C5A1}" presName="child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E92E230-0237-4085-B7E1-A4118DAE1924}" type="pres">
      <dgm:prSet presAssocID="{80F23713-9CA5-4197-8112-D1AC59F6C5A1}" presName="aSpace2" presStyleCnt="0"/>
      <dgm:spPr/>
    </dgm:pt>
    <dgm:pt modelId="{839DB50F-7A48-4311-A2E4-209A7524ACD7}" type="pres">
      <dgm:prSet presAssocID="{9B0837BE-5CBC-4C8F-87CE-57D6188C4574}" presName="child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FD5EC8-7595-488F-9378-6F1DD879EC75}" type="pres">
      <dgm:prSet presAssocID="{9B0837BE-5CBC-4C8F-87CE-57D6188C4574}" presName="aSpace2" presStyleCnt="0"/>
      <dgm:spPr/>
    </dgm:pt>
    <dgm:pt modelId="{094AB8EB-CF66-4A6A-B545-31FA6DC694A4}" type="pres">
      <dgm:prSet presAssocID="{C67E39E9-CDEB-47DF-BABA-0F591C46CD04}" presName="child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C13F31-3F91-4CAB-B89E-1E8A94DCDF84}" type="pres">
      <dgm:prSet presAssocID="{C67E39E9-CDEB-47DF-BABA-0F591C46CD04}" presName="aSpace2" presStyleCnt="0"/>
      <dgm:spPr/>
    </dgm:pt>
    <dgm:pt modelId="{4C73419F-5B82-4495-9951-AFFE8A991876}" type="pres">
      <dgm:prSet presAssocID="{34F0D3EE-4C9A-4461-B21E-C249C501D6A7}" presName="child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426AE61-7AA6-4675-BB48-CEA940829776}" type="pres">
      <dgm:prSet presAssocID="{01812E63-196F-459C-B2E5-BFABDB983290}" presName="aSpace" presStyleCnt="0"/>
      <dgm:spPr/>
    </dgm:pt>
    <dgm:pt modelId="{CD370FCE-6E75-40C5-994D-162BE42E443A}" type="pres">
      <dgm:prSet presAssocID="{D726D001-AB85-48A4-B6F1-DD77F818741A}" presName="compNode" presStyleCnt="0"/>
      <dgm:spPr/>
    </dgm:pt>
    <dgm:pt modelId="{05829677-276F-4B9A-AD5D-04C4C73B4258}" type="pres">
      <dgm:prSet presAssocID="{D726D001-AB85-48A4-B6F1-DD77F818741A}" presName="aNode" presStyleLbl="bgShp" presStyleIdx="1" presStyleCnt="4" custLinFactNeighborX="-275" custLinFactNeighborY="11663"/>
      <dgm:spPr/>
      <dgm:t>
        <a:bodyPr/>
        <a:lstStyle/>
        <a:p>
          <a:endParaRPr lang="es-ES"/>
        </a:p>
      </dgm:t>
    </dgm:pt>
    <dgm:pt modelId="{6313A1E6-53D2-41BF-972C-6580F5A45DAD}" type="pres">
      <dgm:prSet presAssocID="{D726D001-AB85-48A4-B6F1-DD77F818741A}" presName="textNode" presStyleLbl="bgShp" presStyleIdx="1" presStyleCnt="4"/>
      <dgm:spPr/>
      <dgm:t>
        <a:bodyPr/>
        <a:lstStyle/>
        <a:p>
          <a:endParaRPr lang="es-ES"/>
        </a:p>
      </dgm:t>
    </dgm:pt>
    <dgm:pt modelId="{84CE4970-5AF8-4194-BC8C-DB3992C3D9C0}" type="pres">
      <dgm:prSet presAssocID="{D726D001-AB85-48A4-B6F1-DD77F818741A}" presName="compChildNode" presStyleCnt="0"/>
      <dgm:spPr/>
    </dgm:pt>
    <dgm:pt modelId="{6C58960A-97D0-4DD2-81E4-8B228962C7C2}" type="pres">
      <dgm:prSet presAssocID="{D726D001-AB85-48A4-B6F1-DD77F818741A}" presName="theInnerList" presStyleCnt="0"/>
      <dgm:spPr/>
    </dgm:pt>
    <dgm:pt modelId="{C7F5464C-21C3-4CD3-B60C-C01A60B119B5}" type="pres">
      <dgm:prSet presAssocID="{7C54B350-D930-4291-A0AD-FC8264EB4E87}" presName="child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DE8CAD-5875-46CF-8E62-0A64ADB320A8}" type="pres">
      <dgm:prSet presAssocID="{7C54B350-D930-4291-A0AD-FC8264EB4E87}" presName="aSpace2" presStyleCnt="0"/>
      <dgm:spPr/>
    </dgm:pt>
    <dgm:pt modelId="{5C6A4BC2-D3EF-479F-922A-A173A9645493}" type="pres">
      <dgm:prSet presAssocID="{4FE6846C-BBB4-4A8F-960A-131B5A0804D1}" presName="child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F290E8-EFCB-470B-8490-0D00EEA04EC0}" type="pres">
      <dgm:prSet presAssocID="{4FE6846C-BBB4-4A8F-960A-131B5A0804D1}" presName="aSpace2" presStyleCnt="0"/>
      <dgm:spPr/>
    </dgm:pt>
    <dgm:pt modelId="{23683527-1145-4F5E-9D28-8EA8DDD84C54}" type="pres">
      <dgm:prSet presAssocID="{CC72431E-4390-4AA7-B45C-373B8C74AAAE}" presName="child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5D5550-0975-4464-AD56-80685CF4D2C6}" type="pres">
      <dgm:prSet presAssocID="{CC72431E-4390-4AA7-B45C-373B8C74AAAE}" presName="aSpace2" presStyleCnt="0"/>
      <dgm:spPr/>
    </dgm:pt>
    <dgm:pt modelId="{72100D07-203C-4E2A-942E-FE3AB6D415D7}" type="pres">
      <dgm:prSet presAssocID="{4B60E05B-3FB7-4EC9-BB10-02280387FCD1}" presName="child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1FB136-AEC2-480D-9E3C-EFDEC9EDB4AC}" type="pres">
      <dgm:prSet presAssocID="{D726D001-AB85-48A4-B6F1-DD77F818741A}" presName="aSpace" presStyleCnt="0"/>
      <dgm:spPr/>
    </dgm:pt>
    <dgm:pt modelId="{D9C37D1D-CFB8-4823-A951-9BDFC499C63B}" type="pres">
      <dgm:prSet presAssocID="{59C552BE-F3D8-43DF-8E5A-D83249E88B12}" presName="compNode" presStyleCnt="0"/>
      <dgm:spPr/>
    </dgm:pt>
    <dgm:pt modelId="{C1DE8A1C-47A4-463E-AFD6-0450F8F99049}" type="pres">
      <dgm:prSet presAssocID="{59C552BE-F3D8-43DF-8E5A-D83249E88B12}" presName="aNode" presStyleLbl="bgShp" presStyleIdx="2" presStyleCnt="4"/>
      <dgm:spPr/>
      <dgm:t>
        <a:bodyPr/>
        <a:lstStyle/>
        <a:p>
          <a:endParaRPr lang="es-ES"/>
        </a:p>
      </dgm:t>
    </dgm:pt>
    <dgm:pt modelId="{72CEFEB9-7C86-4D14-9827-3C4E4970EE10}" type="pres">
      <dgm:prSet presAssocID="{59C552BE-F3D8-43DF-8E5A-D83249E88B12}" presName="textNode" presStyleLbl="bgShp" presStyleIdx="2" presStyleCnt="4"/>
      <dgm:spPr/>
      <dgm:t>
        <a:bodyPr/>
        <a:lstStyle/>
        <a:p>
          <a:endParaRPr lang="es-ES"/>
        </a:p>
      </dgm:t>
    </dgm:pt>
    <dgm:pt modelId="{AD3CE004-CA4C-42A7-B3E7-892DB20DB0C3}" type="pres">
      <dgm:prSet presAssocID="{59C552BE-F3D8-43DF-8E5A-D83249E88B12}" presName="compChildNode" presStyleCnt="0"/>
      <dgm:spPr/>
    </dgm:pt>
    <dgm:pt modelId="{BB72A265-4D82-489E-8007-39127ABF2B40}" type="pres">
      <dgm:prSet presAssocID="{59C552BE-F3D8-43DF-8E5A-D83249E88B12}" presName="theInnerList" presStyleCnt="0"/>
      <dgm:spPr/>
    </dgm:pt>
    <dgm:pt modelId="{ED00D5BD-4562-4FC1-A9CC-8C0A66F49F9F}" type="pres">
      <dgm:prSet presAssocID="{59C552BE-F3D8-43DF-8E5A-D83249E88B12}" presName="aSpace" presStyleCnt="0"/>
      <dgm:spPr/>
    </dgm:pt>
    <dgm:pt modelId="{613B9630-E740-4ADD-90BF-42FF9F44DF30}" type="pres">
      <dgm:prSet presAssocID="{CA68E1DD-09A7-4CAC-880E-B223BFCCBC43}" presName="compNode" presStyleCnt="0"/>
      <dgm:spPr/>
    </dgm:pt>
    <dgm:pt modelId="{6B3C6187-A058-4662-8A1C-FF953E387E56}" type="pres">
      <dgm:prSet presAssocID="{CA68E1DD-09A7-4CAC-880E-B223BFCCBC43}" presName="aNode" presStyleLbl="bgShp" presStyleIdx="3" presStyleCnt="4"/>
      <dgm:spPr/>
      <dgm:t>
        <a:bodyPr/>
        <a:lstStyle/>
        <a:p>
          <a:endParaRPr lang="es-ES"/>
        </a:p>
      </dgm:t>
    </dgm:pt>
    <dgm:pt modelId="{302D066E-9973-45FF-A8AC-5BB5CC7D4C62}" type="pres">
      <dgm:prSet presAssocID="{CA68E1DD-09A7-4CAC-880E-B223BFCCBC43}" presName="textNode" presStyleLbl="bgShp" presStyleIdx="3" presStyleCnt="4"/>
      <dgm:spPr/>
      <dgm:t>
        <a:bodyPr/>
        <a:lstStyle/>
        <a:p>
          <a:endParaRPr lang="es-ES"/>
        </a:p>
      </dgm:t>
    </dgm:pt>
    <dgm:pt modelId="{1BDDC520-7331-4B36-B21A-2A56F186BF24}" type="pres">
      <dgm:prSet presAssocID="{CA68E1DD-09A7-4CAC-880E-B223BFCCBC43}" presName="compChildNode" presStyleCnt="0"/>
      <dgm:spPr/>
    </dgm:pt>
    <dgm:pt modelId="{4375AD34-5A79-4E25-B646-F09C3E15F528}" type="pres">
      <dgm:prSet presAssocID="{CA68E1DD-09A7-4CAC-880E-B223BFCCBC43}" presName="theInnerList" presStyleCnt="0"/>
      <dgm:spPr/>
    </dgm:pt>
    <dgm:pt modelId="{76179DDE-87EF-455A-9934-3C5EBB95D8C4}" type="pres">
      <dgm:prSet presAssocID="{F0086222-27B4-46E1-87FB-963A7DB5C94C}" presName="child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F7F736-B84A-4794-8F65-F983A572E49B}" type="pres">
      <dgm:prSet presAssocID="{F0086222-27B4-46E1-87FB-963A7DB5C94C}" presName="aSpace2" presStyleCnt="0"/>
      <dgm:spPr/>
    </dgm:pt>
    <dgm:pt modelId="{FA817368-67C1-445A-9941-A46EBF87FCE4}" type="pres">
      <dgm:prSet presAssocID="{7D957390-4E3B-41EA-9115-B9D14060100B}" presName="child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738A5D-28E1-4619-8097-C9BA2E3E31D2}" type="pres">
      <dgm:prSet presAssocID="{7D957390-4E3B-41EA-9115-B9D14060100B}" presName="aSpace2" presStyleCnt="0"/>
      <dgm:spPr/>
    </dgm:pt>
    <dgm:pt modelId="{00E717B3-E50F-4632-ADAB-CB0C4DB36D6F}" type="pres">
      <dgm:prSet presAssocID="{D3E524F8-8013-43BD-8BD4-3004FDB25EC3}" presName="child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EB246E7-544A-4611-8B79-843830D56926}" srcId="{DBD98F9D-4616-4961-9EE1-7104D6B91C12}" destId="{59C552BE-F3D8-43DF-8E5A-D83249E88B12}" srcOrd="2" destOrd="0" parTransId="{8819D8F7-C336-42E3-8C2F-CF46866D6E2A}" sibTransId="{543BE424-65CF-4EF1-843E-90894ABE656F}"/>
    <dgm:cxn modelId="{4F675770-DFAD-43A7-8F31-25FAD918A6F4}" type="presOf" srcId="{34F0D3EE-4C9A-4461-B21E-C249C501D6A7}" destId="{4C73419F-5B82-4495-9951-AFFE8A991876}" srcOrd="0" destOrd="0" presId="urn:microsoft.com/office/officeart/2005/8/layout/lProcess2"/>
    <dgm:cxn modelId="{78A15786-511F-43D4-AA80-F2EAC782E0A4}" type="presOf" srcId="{80F23713-9CA5-4197-8112-D1AC59F6C5A1}" destId="{E573D175-283E-48FA-897D-23A69694FEE6}" srcOrd="0" destOrd="0" presId="urn:microsoft.com/office/officeart/2005/8/layout/lProcess2"/>
    <dgm:cxn modelId="{3DA66DF9-C4CA-4338-856A-66C4919208DA}" srcId="{CA68E1DD-09A7-4CAC-880E-B223BFCCBC43}" destId="{F0086222-27B4-46E1-87FB-963A7DB5C94C}" srcOrd="0" destOrd="0" parTransId="{CEE737D2-0B1D-4560-9F73-2C0745BCA619}" sibTransId="{DC1BC87A-31E1-425D-82B0-F53D1E41EED4}"/>
    <dgm:cxn modelId="{64185F6F-69D5-488B-A71D-789BDA13B84F}" srcId="{01812E63-196F-459C-B2E5-BFABDB983290}" destId="{80F23713-9CA5-4197-8112-D1AC59F6C5A1}" srcOrd="0" destOrd="0" parTransId="{0C0A5EDA-3ADD-40F8-A425-ECA1D0E87400}" sibTransId="{2AD69071-BE3F-4DCB-846E-FB7B8B59C33B}"/>
    <dgm:cxn modelId="{5F610B5A-C922-4C34-A2F3-A95731703801}" type="presOf" srcId="{4FE6846C-BBB4-4A8F-960A-131B5A0804D1}" destId="{5C6A4BC2-D3EF-479F-922A-A173A9645493}" srcOrd="0" destOrd="0" presId="urn:microsoft.com/office/officeart/2005/8/layout/lProcess2"/>
    <dgm:cxn modelId="{05070DEC-921D-4F94-A0AA-B3AB060E67F3}" type="presOf" srcId="{CA68E1DD-09A7-4CAC-880E-B223BFCCBC43}" destId="{302D066E-9973-45FF-A8AC-5BB5CC7D4C62}" srcOrd="1" destOrd="0" presId="urn:microsoft.com/office/officeart/2005/8/layout/lProcess2"/>
    <dgm:cxn modelId="{D6454CCB-369E-484B-B380-B53D624AE9B3}" type="presOf" srcId="{9B0837BE-5CBC-4C8F-87CE-57D6188C4574}" destId="{839DB50F-7A48-4311-A2E4-209A7524ACD7}" srcOrd="0" destOrd="0" presId="urn:microsoft.com/office/officeart/2005/8/layout/lProcess2"/>
    <dgm:cxn modelId="{BE6DCFF1-91D4-4371-842C-DC1F2A438F56}" type="presOf" srcId="{D726D001-AB85-48A4-B6F1-DD77F818741A}" destId="{05829677-276F-4B9A-AD5D-04C4C73B4258}" srcOrd="0" destOrd="0" presId="urn:microsoft.com/office/officeart/2005/8/layout/lProcess2"/>
    <dgm:cxn modelId="{168BCD85-3E52-41BC-B0F5-12EB6C3646DC}" type="presOf" srcId="{4B60E05B-3FB7-4EC9-BB10-02280387FCD1}" destId="{72100D07-203C-4E2A-942E-FE3AB6D415D7}" srcOrd="0" destOrd="0" presId="urn:microsoft.com/office/officeart/2005/8/layout/lProcess2"/>
    <dgm:cxn modelId="{0AABC33F-1203-4048-BF31-8D93B8322930}" type="presOf" srcId="{7D957390-4E3B-41EA-9115-B9D14060100B}" destId="{FA817368-67C1-445A-9941-A46EBF87FCE4}" srcOrd="0" destOrd="0" presId="urn:microsoft.com/office/officeart/2005/8/layout/lProcess2"/>
    <dgm:cxn modelId="{D4A81A9E-387A-4202-8C60-A44B6DF8FAAC}" type="presOf" srcId="{CA68E1DD-09A7-4CAC-880E-B223BFCCBC43}" destId="{6B3C6187-A058-4662-8A1C-FF953E387E56}" srcOrd="0" destOrd="0" presId="urn:microsoft.com/office/officeart/2005/8/layout/lProcess2"/>
    <dgm:cxn modelId="{008A3551-000A-420A-A22F-420298E33ED1}" srcId="{CA68E1DD-09A7-4CAC-880E-B223BFCCBC43}" destId="{7D957390-4E3B-41EA-9115-B9D14060100B}" srcOrd="1" destOrd="0" parTransId="{10D71DBC-394A-4F01-9E29-442A321953DB}" sibTransId="{96FAAA8B-CBA1-4569-B220-7E95F5C0D3A1}"/>
    <dgm:cxn modelId="{A6574359-0B8A-467C-AFB9-AFE2D3148A4E}" type="presOf" srcId="{CC72431E-4390-4AA7-B45C-373B8C74AAAE}" destId="{23683527-1145-4F5E-9D28-8EA8DDD84C54}" srcOrd="0" destOrd="0" presId="urn:microsoft.com/office/officeart/2005/8/layout/lProcess2"/>
    <dgm:cxn modelId="{F3247DE4-58E0-4EAF-B829-9AF92801C5E5}" srcId="{DBD98F9D-4616-4961-9EE1-7104D6B91C12}" destId="{D726D001-AB85-48A4-B6F1-DD77F818741A}" srcOrd="1" destOrd="0" parTransId="{ADFCA35A-B0D4-4CD0-9C42-7F842A09AFC3}" sibTransId="{43521BF0-32A6-4492-B387-8B37EA7F460B}"/>
    <dgm:cxn modelId="{BD248F4E-6449-4D9A-B318-78316273BF4F}" type="presOf" srcId="{59C552BE-F3D8-43DF-8E5A-D83249E88B12}" destId="{C1DE8A1C-47A4-463E-AFD6-0450F8F99049}" srcOrd="0" destOrd="0" presId="urn:microsoft.com/office/officeart/2005/8/layout/lProcess2"/>
    <dgm:cxn modelId="{01DDD526-DB0B-4BEB-B61C-164D88E15F63}" srcId="{D726D001-AB85-48A4-B6F1-DD77F818741A}" destId="{4B60E05B-3FB7-4EC9-BB10-02280387FCD1}" srcOrd="3" destOrd="0" parTransId="{D420A47A-4194-4E10-854F-FAB442FF92F3}" sibTransId="{95FB09B1-F7AB-4D7E-A04A-B3F534D56836}"/>
    <dgm:cxn modelId="{FA75FFDA-2BEF-4549-B404-AC14009B6224}" srcId="{DBD98F9D-4616-4961-9EE1-7104D6B91C12}" destId="{01812E63-196F-459C-B2E5-BFABDB983290}" srcOrd="0" destOrd="0" parTransId="{9FAE2BDC-C8C9-4BDA-83FD-0B45F1FD2C22}" sibTransId="{6B7419B1-0E94-4C5E-BF41-4B14DB986A92}"/>
    <dgm:cxn modelId="{9C98EFF2-6477-4436-9D50-747DB39FD14F}" type="presOf" srcId="{D3E524F8-8013-43BD-8BD4-3004FDB25EC3}" destId="{00E717B3-E50F-4632-ADAB-CB0C4DB36D6F}" srcOrd="0" destOrd="0" presId="urn:microsoft.com/office/officeart/2005/8/layout/lProcess2"/>
    <dgm:cxn modelId="{B4325A16-1AA5-43F9-95D9-2463943F49BE}" srcId="{D726D001-AB85-48A4-B6F1-DD77F818741A}" destId="{7C54B350-D930-4291-A0AD-FC8264EB4E87}" srcOrd="0" destOrd="0" parTransId="{44A1339E-C8FF-471E-A6E7-5601CCAD08D1}" sibTransId="{26FAAA4A-6285-49D6-93EF-25000958E3B6}"/>
    <dgm:cxn modelId="{A76B6194-D215-4DA0-BB07-F5BFA9FC3872}" type="presOf" srcId="{01812E63-196F-459C-B2E5-BFABDB983290}" destId="{52B853D4-3DB9-4069-86E0-D43EE9558E44}" srcOrd="1" destOrd="0" presId="urn:microsoft.com/office/officeart/2005/8/layout/lProcess2"/>
    <dgm:cxn modelId="{9BA568F7-05B6-4083-9EB8-4E8120D5AC49}" type="presOf" srcId="{59C552BE-F3D8-43DF-8E5A-D83249E88B12}" destId="{72CEFEB9-7C86-4D14-9827-3C4E4970EE10}" srcOrd="1" destOrd="0" presId="urn:microsoft.com/office/officeart/2005/8/layout/lProcess2"/>
    <dgm:cxn modelId="{FE11A880-9FD7-4044-AF0A-A63DAC50C42F}" srcId="{DBD98F9D-4616-4961-9EE1-7104D6B91C12}" destId="{CA68E1DD-09A7-4CAC-880E-B223BFCCBC43}" srcOrd="3" destOrd="0" parTransId="{90409B87-8D9C-45E9-8E01-AC42C0BC9A39}" sibTransId="{1119509B-1E30-4B80-B65E-280774FDEE5C}"/>
    <dgm:cxn modelId="{23C318F2-8FDA-40E6-BC95-055B91AEC286}" srcId="{CA68E1DD-09A7-4CAC-880E-B223BFCCBC43}" destId="{D3E524F8-8013-43BD-8BD4-3004FDB25EC3}" srcOrd="2" destOrd="0" parTransId="{82ABDF80-2032-404E-BEEF-59CC961593FD}" sibTransId="{D14277D2-284D-44E9-8DEA-F971F57AEC0A}"/>
    <dgm:cxn modelId="{8535705D-49F7-4AE1-8939-07B839BDED41}" type="presOf" srcId="{C67E39E9-CDEB-47DF-BABA-0F591C46CD04}" destId="{094AB8EB-CF66-4A6A-B545-31FA6DC694A4}" srcOrd="0" destOrd="0" presId="urn:microsoft.com/office/officeart/2005/8/layout/lProcess2"/>
    <dgm:cxn modelId="{3237A03E-9D5B-4C9B-96CF-4A0A9ADD49E1}" type="presOf" srcId="{D726D001-AB85-48A4-B6F1-DD77F818741A}" destId="{6313A1E6-53D2-41BF-972C-6580F5A45DAD}" srcOrd="1" destOrd="0" presId="urn:microsoft.com/office/officeart/2005/8/layout/lProcess2"/>
    <dgm:cxn modelId="{C03F6CE6-EA33-4A78-A888-2785CE8B9315}" srcId="{D726D001-AB85-48A4-B6F1-DD77F818741A}" destId="{4FE6846C-BBB4-4A8F-960A-131B5A0804D1}" srcOrd="1" destOrd="0" parTransId="{9DC6FE2F-3F05-45FD-9CF3-7B278DAEE397}" sibTransId="{46D6EF73-3906-44FD-BD12-D40A8B6C6EF5}"/>
    <dgm:cxn modelId="{7D7AB009-8894-478E-814A-9D8BC1391483}" srcId="{01812E63-196F-459C-B2E5-BFABDB983290}" destId="{9B0837BE-5CBC-4C8F-87CE-57D6188C4574}" srcOrd="1" destOrd="0" parTransId="{E09C8C12-3BAC-4297-9D19-FB9DAFC44058}" sibTransId="{E65A8AC7-227A-4F66-BB9D-6F40E8301D32}"/>
    <dgm:cxn modelId="{3F35FA33-5B34-4331-BA8C-7F8EAD4E6489}" srcId="{01812E63-196F-459C-B2E5-BFABDB983290}" destId="{C67E39E9-CDEB-47DF-BABA-0F591C46CD04}" srcOrd="2" destOrd="0" parTransId="{1638555B-6136-479B-AB87-92ECFEFE97F9}" sibTransId="{AA46EEAD-E8C2-41CA-9D1C-DD08343CD5AB}"/>
    <dgm:cxn modelId="{5EAF4C78-EAB3-4A40-80C8-566D886EAB65}" type="presOf" srcId="{01812E63-196F-459C-B2E5-BFABDB983290}" destId="{5ED8150B-9A07-4629-897F-AE7427D0275F}" srcOrd="0" destOrd="0" presId="urn:microsoft.com/office/officeart/2005/8/layout/lProcess2"/>
    <dgm:cxn modelId="{903826B9-BF41-4F39-8C9C-8735DCB9DF90}" type="presOf" srcId="{7C54B350-D930-4291-A0AD-FC8264EB4E87}" destId="{C7F5464C-21C3-4CD3-B60C-C01A60B119B5}" srcOrd="0" destOrd="0" presId="urn:microsoft.com/office/officeart/2005/8/layout/lProcess2"/>
    <dgm:cxn modelId="{558CA125-10A9-405E-8901-031DC26BA568}" srcId="{D726D001-AB85-48A4-B6F1-DD77F818741A}" destId="{CC72431E-4390-4AA7-B45C-373B8C74AAAE}" srcOrd="2" destOrd="0" parTransId="{2C40F76F-FF2B-43C7-872C-601A66AD697B}" sibTransId="{4FD62824-E429-4882-A6C1-B59E8A651B36}"/>
    <dgm:cxn modelId="{642C6024-CDCA-42E8-9821-C821E37C1C7A}" type="presOf" srcId="{DBD98F9D-4616-4961-9EE1-7104D6B91C12}" destId="{45966AB8-D513-4EAE-8B4B-D3F202FEB16B}" srcOrd="0" destOrd="0" presId="urn:microsoft.com/office/officeart/2005/8/layout/lProcess2"/>
    <dgm:cxn modelId="{2051F43F-91B8-4307-BA09-AE2239353DE7}" srcId="{01812E63-196F-459C-B2E5-BFABDB983290}" destId="{34F0D3EE-4C9A-4461-B21E-C249C501D6A7}" srcOrd="3" destOrd="0" parTransId="{BA2BFACF-C71C-4966-B00A-D8E6002120D2}" sibTransId="{BA9B25E4-3EF7-4C1B-A8AE-41EC9BBF4232}"/>
    <dgm:cxn modelId="{829F36C2-3F4D-4B05-9BA2-01707BDCE377}" type="presOf" srcId="{F0086222-27B4-46E1-87FB-963A7DB5C94C}" destId="{76179DDE-87EF-455A-9934-3C5EBB95D8C4}" srcOrd="0" destOrd="0" presId="urn:microsoft.com/office/officeart/2005/8/layout/lProcess2"/>
    <dgm:cxn modelId="{21D86964-DB09-4167-BA86-3A2BDE649018}" type="presParOf" srcId="{45966AB8-D513-4EAE-8B4B-D3F202FEB16B}" destId="{D12893BB-CEBE-4499-BBB5-D39684A05A0F}" srcOrd="0" destOrd="0" presId="urn:microsoft.com/office/officeart/2005/8/layout/lProcess2"/>
    <dgm:cxn modelId="{753DCA61-FE98-4BC5-8BB4-F0CAAFC39E22}" type="presParOf" srcId="{D12893BB-CEBE-4499-BBB5-D39684A05A0F}" destId="{5ED8150B-9A07-4629-897F-AE7427D0275F}" srcOrd="0" destOrd="0" presId="urn:microsoft.com/office/officeart/2005/8/layout/lProcess2"/>
    <dgm:cxn modelId="{DE0886EC-DA87-4BD5-BF9A-7BF9EEA96A8D}" type="presParOf" srcId="{D12893BB-CEBE-4499-BBB5-D39684A05A0F}" destId="{52B853D4-3DB9-4069-86E0-D43EE9558E44}" srcOrd="1" destOrd="0" presId="urn:microsoft.com/office/officeart/2005/8/layout/lProcess2"/>
    <dgm:cxn modelId="{C086E4B9-ACF5-410E-BF2E-47ED66F0B48C}" type="presParOf" srcId="{D12893BB-CEBE-4499-BBB5-D39684A05A0F}" destId="{9CC7BCAF-7790-4622-AD68-8FC7BE4D4F32}" srcOrd="2" destOrd="0" presId="urn:microsoft.com/office/officeart/2005/8/layout/lProcess2"/>
    <dgm:cxn modelId="{401A818D-E016-4061-80F1-82880A864037}" type="presParOf" srcId="{9CC7BCAF-7790-4622-AD68-8FC7BE4D4F32}" destId="{0F548078-AF77-49CB-9081-CA5D215C3AA3}" srcOrd="0" destOrd="0" presId="urn:microsoft.com/office/officeart/2005/8/layout/lProcess2"/>
    <dgm:cxn modelId="{91CBBF49-AF52-413B-8A45-BB8404768EA8}" type="presParOf" srcId="{0F548078-AF77-49CB-9081-CA5D215C3AA3}" destId="{E573D175-283E-48FA-897D-23A69694FEE6}" srcOrd="0" destOrd="0" presId="urn:microsoft.com/office/officeart/2005/8/layout/lProcess2"/>
    <dgm:cxn modelId="{19CA33B6-228C-4922-A04A-EEADCF50E499}" type="presParOf" srcId="{0F548078-AF77-49CB-9081-CA5D215C3AA3}" destId="{0E92E230-0237-4085-B7E1-A4118DAE1924}" srcOrd="1" destOrd="0" presId="urn:microsoft.com/office/officeart/2005/8/layout/lProcess2"/>
    <dgm:cxn modelId="{12A4B065-F53D-4634-B1A6-00B1EB7507A1}" type="presParOf" srcId="{0F548078-AF77-49CB-9081-CA5D215C3AA3}" destId="{839DB50F-7A48-4311-A2E4-209A7524ACD7}" srcOrd="2" destOrd="0" presId="urn:microsoft.com/office/officeart/2005/8/layout/lProcess2"/>
    <dgm:cxn modelId="{0876BF8E-73A7-4FFF-8F22-783A515BE0B3}" type="presParOf" srcId="{0F548078-AF77-49CB-9081-CA5D215C3AA3}" destId="{6FFD5EC8-7595-488F-9378-6F1DD879EC75}" srcOrd="3" destOrd="0" presId="urn:microsoft.com/office/officeart/2005/8/layout/lProcess2"/>
    <dgm:cxn modelId="{7B68D34F-7617-458E-BA1F-613AA436AE82}" type="presParOf" srcId="{0F548078-AF77-49CB-9081-CA5D215C3AA3}" destId="{094AB8EB-CF66-4A6A-B545-31FA6DC694A4}" srcOrd="4" destOrd="0" presId="urn:microsoft.com/office/officeart/2005/8/layout/lProcess2"/>
    <dgm:cxn modelId="{115466A0-E187-4B7B-A1CC-DFBEE270DC42}" type="presParOf" srcId="{0F548078-AF77-49CB-9081-CA5D215C3AA3}" destId="{8CC13F31-3F91-4CAB-B89E-1E8A94DCDF84}" srcOrd="5" destOrd="0" presId="urn:microsoft.com/office/officeart/2005/8/layout/lProcess2"/>
    <dgm:cxn modelId="{3ADBCF3D-162D-410F-8A28-CDE2748C2297}" type="presParOf" srcId="{0F548078-AF77-49CB-9081-CA5D215C3AA3}" destId="{4C73419F-5B82-4495-9951-AFFE8A991876}" srcOrd="6" destOrd="0" presId="urn:microsoft.com/office/officeart/2005/8/layout/lProcess2"/>
    <dgm:cxn modelId="{0FF980B8-C760-4D7D-812A-B9E4D3056635}" type="presParOf" srcId="{45966AB8-D513-4EAE-8B4B-D3F202FEB16B}" destId="{E426AE61-7AA6-4675-BB48-CEA940829776}" srcOrd="1" destOrd="0" presId="urn:microsoft.com/office/officeart/2005/8/layout/lProcess2"/>
    <dgm:cxn modelId="{CAAC9D7A-EBB9-444C-AB86-5F837AB32FE6}" type="presParOf" srcId="{45966AB8-D513-4EAE-8B4B-D3F202FEB16B}" destId="{CD370FCE-6E75-40C5-994D-162BE42E443A}" srcOrd="2" destOrd="0" presId="urn:microsoft.com/office/officeart/2005/8/layout/lProcess2"/>
    <dgm:cxn modelId="{DF80E630-AED8-48D5-9BF9-730A62BA395A}" type="presParOf" srcId="{CD370FCE-6E75-40C5-994D-162BE42E443A}" destId="{05829677-276F-4B9A-AD5D-04C4C73B4258}" srcOrd="0" destOrd="0" presId="urn:microsoft.com/office/officeart/2005/8/layout/lProcess2"/>
    <dgm:cxn modelId="{D9ABDF52-6388-4BB5-95D7-EE48B3B16A9E}" type="presParOf" srcId="{CD370FCE-6E75-40C5-994D-162BE42E443A}" destId="{6313A1E6-53D2-41BF-972C-6580F5A45DAD}" srcOrd="1" destOrd="0" presId="urn:microsoft.com/office/officeart/2005/8/layout/lProcess2"/>
    <dgm:cxn modelId="{602A9E45-FD8B-4A4A-9879-AA552192DA84}" type="presParOf" srcId="{CD370FCE-6E75-40C5-994D-162BE42E443A}" destId="{84CE4970-5AF8-4194-BC8C-DB3992C3D9C0}" srcOrd="2" destOrd="0" presId="urn:microsoft.com/office/officeart/2005/8/layout/lProcess2"/>
    <dgm:cxn modelId="{680E58BE-BF83-4F61-9870-A53AE49DEB21}" type="presParOf" srcId="{84CE4970-5AF8-4194-BC8C-DB3992C3D9C0}" destId="{6C58960A-97D0-4DD2-81E4-8B228962C7C2}" srcOrd="0" destOrd="0" presId="urn:microsoft.com/office/officeart/2005/8/layout/lProcess2"/>
    <dgm:cxn modelId="{E019172A-C901-404A-8F56-00E43FFA7F28}" type="presParOf" srcId="{6C58960A-97D0-4DD2-81E4-8B228962C7C2}" destId="{C7F5464C-21C3-4CD3-B60C-C01A60B119B5}" srcOrd="0" destOrd="0" presId="urn:microsoft.com/office/officeart/2005/8/layout/lProcess2"/>
    <dgm:cxn modelId="{03AE0B59-1E65-4772-93DD-E6D747718EE2}" type="presParOf" srcId="{6C58960A-97D0-4DD2-81E4-8B228962C7C2}" destId="{36DE8CAD-5875-46CF-8E62-0A64ADB320A8}" srcOrd="1" destOrd="0" presId="urn:microsoft.com/office/officeart/2005/8/layout/lProcess2"/>
    <dgm:cxn modelId="{8B4B6FEF-8840-452D-AD84-9D1C79549819}" type="presParOf" srcId="{6C58960A-97D0-4DD2-81E4-8B228962C7C2}" destId="{5C6A4BC2-D3EF-479F-922A-A173A9645493}" srcOrd="2" destOrd="0" presId="urn:microsoft.com/office/officeart/2005/8/layout/lProcess2"/>
    <dgm:cxn modelId="{F4B499C5-7D5E-4783-8F69-7CE655D292AE}" type="presParOf" srcId="{6C58960A-97D0-4DD2-81E4-8B228962C7C2}" destId="{93F290E8-EFCB-470B-8490-0D00EEA04EC0}" srcOrd="3" destOrd="0" presId="urn:microsoft.com/office/officeart/2005/8/layout/lProcess2"/>
    <dgm:cxn modelId="{28D34EFA-B326-4445-854D-F05609FE011B}" type="presParOf" srcId="{6C58960A-97D0-4DD2-81E4-8B228962C7C2}" destId="{23683527-1145-4F5E-9D28-8EA8DDD84C54}" srcOrd="4" destOrd="0" presId="urn:microsoft.com/office/officeart/2005/8/layout/lProcess2"/>
    <dgm:cxn modelId="{E07528BD-8125-4553-A333-7DBC72DADB1A}" type="presParOf" srcId="{6C58960A-97D0-4DD2-81E4-8B228962C7C2}" destId="{095D5550-0975-4464-AD56-80685CF4D2C6}" srcOrd="5" destOrd="0" presId="urn:microsoft.com/office/officeart/2005/8/layout/lProcess2"/>
    <dgm:cxn modelId="{58A7C510-5AE2-4A99-A1AC-883DA58129D0}" type="presParOf" srcId="{6C58960A-97D0-4DD2-81E4-8B228962C7C2}" destId="{72100D07-203C-4E2A-942E-FE3AB6D415D7}" srcOrd="6" destOrd="0" presId="urn:microsoft.com/office/officeart/2005/8/layout/lProcess2"/>
    <dgm:cxn modelId="{DE08A3C2-7E49-4703-B3C0-4C4D57B9EAF5}" type="presParOf" srcId="{45966AB8-D513-4EAE-8B4B-D3F202FEB16B}" destId="{A01FB136-AEC2-480D-9E3C-EFDEC9EDB4AC}" srcOrd="3" destOrd="0" presId="urn:microsoft.com/office/officeart/2005/8/layout/lProcess2"/>
    <dgm:cxn modelId="{DA466A0A-941B-4B6B-8E6D-EC4A998A6E06}" type="presParOf" srcId="{45966AB8-D513-4EAE-8B4B-D3F202FEB16B}" destId="{D9C37D1D-CFB8-4823-A951-9BDFC499C63B}" srcOrd="4" destOrd="0" presId="urn:microsoft.com/office/officeart/2005/8/layout/lProcess2"/>
    <dgm:cxn modelId="{E3F8F36C-B69A-4D70-81E8-E33FF0E95451}" type="presParOf" srcId="{D9C37D1D-CFB8-4823-A951-9BDFC499C63B}" destId="{C1DE8A1C-47A4-463E-AFD6-0450F8F99049}" srcOrd="0" destOrd="0" presId="urn:microsoft.com/office/officeart/2005/8/layout/lProcess2"/>
    <dgm:cxn modelId="{5A156145-1B47-4E99-861E-9CCF7444FACD}" type="presParOf" srcId="{D9C37D1D-CFB8-4823-A951-9BDFC499C63B}" destId="{72CEFEB9-7C86-4D14-9827-3C4E4970EE10}" srcOrd="1" destOrd="0" presId="urn:microsoft.com/office/officeart/2005/8/layout/lProcess2"/>
    <dgm:cxn modelId="{7EB875E4-55FF-43F4-A462-EFAE48C45BFD}" type="presParOf" srcId="{D9C37D1D-CFB8-4823-A951-9BDFC499C63B}" destId="{AD3CE004-CA4C-42A7-B3E7-892DB20DB0C3}" srcOrd="2" destOrd="0" presId="urn:microsoft.com/office/officeart/2005/8/layout/lProcess2"/>
    <dgm:cxn modelId="{09F4D832-8F4E-4D5E-B5F3-0ADB951AF10D}" type="presParOf" srcId="{AD3CE004-CA4C-42A7-B3E7-892DB20DB0C3}" destId="{BB72A265-4D82-489E-8007-39127ABF2B40}" srcOrd="0" destOrd="0" presId="urn:microsoft.com/office/officeart/2005/8/layout/lProcess2"/>
    <dgm:cxn modelId="{21283868-CC42-4B2D-B9DC-D34B7829A298}" type="presParOf" srcId="{45966AB8-D513-4EAE-8B4B-D3F202FEB16B}" destId="{ED00D5BD-4562-4FC1-A9CC-8C0A66F49F9F}" srcOrd="5" destOrd="0" presId="urn:microsoft.com/office/officeart/2005/8/layout/lProcess2"/>
    <dgm:cxn modelId="{C6335C3F-571E-45FB-B412-29AC246FCD92}" type="presParOf" srcId="{45966AB8-D513-4EAE-8B4B-D3F202FEB16B}" destId="{613B9630-E740-4ADD-90BF-42FF9F44DF30}" srcOrd="6" destOrd="0" presId="urn:microsoft.com/office/officeart/2005/8/layout/lProcess2"/>
    <dgm:cxn modelId="{FFD2E8EA-05D0-4A75-9210-1DDB89848195}" type="presParOf" srcId="{613B9630-E740-4ADD-90BF-42FF9F44DF30}" destId="{6B3C6187-A058-4662-8A1C-FF953E387E56}" srcOrd="0" destOrd="0" presId="urn:microsoft.com/office/officeart/2005/8/layout/lProcess2"/>
    <dgm:cxn modelId="{0891BBB0-A791-4B38-8AD9-1CD1365CCFDC}" type="presParOf" srcId="{613B9630-E740-4ADD-90BF-42FF9F44DF30}" destId="{302D066E-9973-45FF-A8AC-5BB5CC7D4C62}" srcOrd="1" destOrd="0" presId="urn:microsoft.com/office/officeart/2005/8/layout/lProcess2"/>
    <dgm:cxn modelId="{5B27C8BF-7302-47F6-9BD0-FC468D1CFE86}" type="presParOf" srcId="{613B9630-E740-4ADD-90BF-42FF9F44DF30}" destId="{1BDDC520-7331-4B36-B21A-2A56F186BF24}" srcOrd="2" destOrd="0" presId="urn:microsoft.com/office/officeart/2005/8/layout/lProcess2"/>
    <dgm:cxn modelId="{F0D361BD-0890-413A-BCA1-799DF19A6DDD}" type="presParOf" srcId="{1BDDC520-7331-4B36-B21A-2A56F186BF24}" destId="{4375AD34-5A79-4E25-B646-F09C3E15F528}" srcOrd="0" destOrd="0" presId="urn:microsoft.com/office/officeart/2005/8/layout/lProcess2"/>
    <dgm:cxn modelId="{36ECA63F-D786-47DF-B9FF-B5C3AEEF2370}" type="presParOf" srcId="{4375AD34-5A79-4E25-B646-F09C3E15F528}" destId="{76179DDE-87EF-455A-9934-3C5EBB95D8C4}" srcOrd="0" destOrd="0" presId="urn:microsoft.com/office/officeart/2005/8/layout/lProcess2"/>
    <dgm:cxn modelId="{93A7509F-203C-4AB2-B9B4-4E2E9DC1E924}" type="presParOf" srcId="{4375AD34-5A79-4E25-B646-F09C3E15F528}" destId="{08F7F736-B84A-4794-8F65-F983A572E49B}" srcOrd="1" destOrd="0" presId="urn:microsoft.com/office/officeart/2005/8/layout/lProcess2"/>
    <dgm:cxn modelId="{FBF2A00C-24AC-40B1-AD31-89189C9C7C8D}" type="presParOf" srcId="{4375AD34-5A79-4E25-B646-F09C3E15F528}" destId="{FA817368-67C1-445A-9941-A46EBF87FCE4}" srcOrd="2" destOrd="0" presId="urn:microsoft.com/office/officeart/2005/8/layout/lProcess2"/>
    <dgm:cxn modelId="{D8792D01-AE0D-4BDE-82BA-1991E09C9CA7}" type="presParOf" srcId="{4375AD34-5A79-4E25-B646-F09C3E15F528}" destId="{E9738A5D-28E1-4619-8097-C9BA2E3E31D2}" srcOrd="3" destOrd="0" presId="urn:microsoft.com/office/officeart/2005/8/layout/lProcess2"/>
    <dgm:cxn modelId="{6E47BF50-DF4F-4B6D-96B1-BF5FE98F322A}" type="presParOf" srcId="{4375AD34-5A79-4E25-B646-F09C3E15F528}" destId="{00E717B3-E50F-4632-ADAB-CB0C4DB36D6F}" srcOrd="4" destOrd="0" presId="urn:microsoft.com/office/officeart/2005/8/layout/lProcess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F0977C5-72E1-41A0-BAB6-46A4EBE0D3E8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B73C7B9-2214-4FBC-B938-35A611299FF1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" pitchFamily="-64" charset="0"/>
        <a:ea typeface="ＭＳ Ｐゴシック" pitchFamily="-6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" pitchFamily="-64" charset="0"/>
        <a:ea typeface="ＭＳ Ｐゴシック" pitchFamily="-6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" pitchFamily="-64" charset="0"/>
        <a:ea typeface="ＭＳ Ｐゴシック" pitchFamily="-6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" pitchFamily="-64" charset="0"/>
        <a:ea typeface="ＭＳ Ｐゴシック" pitchFamily="-6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" pitchFamily="-64" charset="0"/>
        <a:ea typeface="ＭＳ Ｐゴシック" pitchFamily="-6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76475"/>
            <a:ext cx="4965700" cy="1223963"/>
          </a:xfrm>
        </p:spPr>
        <p:txBody>
          <a:bodyPr/>
          <a:lstStyle>
            <a:lvl1pPr>
              <a:defRPr sz="24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3644900"/>
            <a:ext cx="4319587" cy="720725"/>
          </a:xfrm>
        </p:spPr>
        <p:txBody>
          <a:bodyPr/>
          <a:lstStyle>
            <a:lvl1pPr marL="0" indent="0">
              <a:buFontTx/>
              <a:buNone/>
              <a:defRPr sz="1700">
                <a:latin typeface="Palatino" pitchFamily="-64" charset="0"/>
              </a:defRPr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10BCAE-77DA-4229-B6D1-8E51AD4CC7A4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29413" y="260350"/>
            <a:ext cx="2159000" cy="596741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326188" cy="596741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2AB3CFA-C9A5-42E6-98DF-F6969650B290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76475"/>
            <a:ext cx="4965700" cy="1223963"/>
          </a:xfrm>
        </p:spPr>
        <p:txBody>
          <a:bodyPr/>
          <a:lstStyle>
            <a:lvl1pPr>
              <a:defRPr sz="24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3644900"/>
            <a:ext cx="4319587" cy="720725"/>
          </a:xfrm>
        </p:spPr>
        <p:txBody>
          <a:bodyPr/>
          <a:lstStyle>
            <a:lvl1pPr marL="0" indent="0">
              <a:buFontTx/>
              <a:buNone/>
              <a:defRPr sz="1700">
                <a:latin typeface="Palatino" pitchFamily="-64" charset="0"/>
              </a:defRPr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68075A6-4FDF-4EB9-9653-62B686B5ED9C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5ECB92A-9F36-4376-98EF-93F69AB430E3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0825" y="1484313"/>
            <a:ext cx="4241800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5025" y="1484313"/>
            <a:ext cx="4243388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02C877A-F94F-425C-B8D0-7305BCF7BF33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77D1E47-1DCE-47A0-941A-E873C0BB506F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6E41F7D-4F00-4702-9CEB-A889EE231A17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C9B40E3-49D2-4982-A19F-C2EC85058606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62327AD-6DC6-4E9F-87E0-700C737C7905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7531567-5139-4322-B2B3-339E0DA86714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FE61E8-D477-41B1-B159-08320991C191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8F05CE-FA7E-4A84-A926-54D55ABBC5E0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29413" y="260350"/>
            <a:ext cx="2159000" cy="596741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326188" cy="596741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B09A9CE-148D-415C-83B8-06F8C7577A3A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0999F9-70CB-410A-86FF-8968AD7F397F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96FCE3F-3521-4B92-BF49-459AEC54D3C4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4B6FAE-B38A-4C56-AA8D-C6761C824BF2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0825" y="1484313"/>
            <a:ext cx="4241800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5025" y="1484313"/>
            <a:ext cx="4243388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A99381-ADBF-438B-81DC-A7BC5F8F1B09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A27572A-42D4-42FB-B62F-3D3A990008AB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F8745F4-2011-4F8E-958F-3EC252285ACB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9EA0B8-570A-40E4-9C59-D5F952A4FB20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8BC754-2EE7-4073-AE36-A9531F119F4F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CCD5121-F1E4-49B9-88EB-96ABA36A7087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25FF93A-5380-48FD-B31E-1C1243563880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E4CC659-53C9-4C07-A7D7-652CE9CDED17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48463" y="260350"/>
            <a:ext cx="2165350" cy="596741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345238" cy="596741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080621-E996-4A56-9B3C-37D76BB3001B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15A947-FB61-4579-AB99-CEE3AA313BEB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A79074E-8E3D-48CE-AA3B-306C44B9AED8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213078-1BC8-4C7D-990F-E28465CB93A0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0825" y="1484313"/>
            <a:ext cx="4241800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5025" y="1484313"/>
            <a:ext cx="4243388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AE0690-BBE5-4A22-A7C2-A5B405ADBD52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27FB85-5313-48EA-99A4-7430D07CC3F7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18C075-6E8E-4394-9F3C-741B2354D29A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0825" y="1484313"/>
            <a:ext cx="4241800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5025" y="1484313"/>
            <a:ext cx="4243388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3DCF63-1C0F-45A7-A058-449FCB44CB66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2AE74B-9A04-4A01-AFCA-3A0B2337253A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804D4E0-4AF5-4D34-A812-D298732C699A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D7D9CE-A9EA-4030-BC85-02135E123C9E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04D8CB-DA49-4BCF-BD47-05BC413471CC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48463" y="260350"/>
            <a:ext cx="2165350" cy="596741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345238" cy="596741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0E95B0-9F24-49C0-AEC0-706C2197BEFB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4953000" cy="1143000"/>
          </a:xfrm>
        </p:spPr>
        <p:txBody>
          <a:bodyPr lIns="91440" tIns="45720" rIns="91440" bIns="45720" anchor="ctr"/>
          <a:lstStyle>
            <a:lvl1pPr>
              <a:defRPr/>
            </a:lvl1pPr>
          </a:lstStyle>
          <a:p>
            <a:r>
              <a:rPr lang="en-US"/>
              <a:t>Haga clic para cambiar el estilo de título	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581400"/>
            <a:ext cx="4191000" cy="685800"/>
          </a:xfrm>
        </p:spPr>
        <p:txBody>
          <a:bodyPr lIns="91440" tIns="45720" rIns="91440" bIns="45720"/>
          <a:lstStyle>
            <a:lvl1pPr marL="0" indent="0" algn="ctr">
              <a:defRPr/>
            </a:lvl1pPr>
          </a:lstStyle>
          <a:p>
            <a:r>
              <a:rPr lang="en-US"/>
              <a:t>Haga clic para modificar el estilo de subtítulo del patrón</a:t>
            </a:r>
          </a:p>
        </p:txBody>
      </p:sp>
      <p:sp>
        <p:nvSpPr>
          <p:cNvPr id="121860" name="Line 4"/>
          <p:cNvSpPr>
            <a:spLocks noChangeShapeType="1"/>
          </p:cNvSpPr>
          <p:nvPr/>
        </p:nvSpPr>
        <p:spPr bwMode="auto">
          <a:xfrm>
            <a:off x="5791200" y="2438400"/>
            <a:ext cx="0" cy="1752600"/>
          </a:xfrm>
          <a:prstGeom prst="line">
            <a:avLst/>
          </a:prstGeom>
          <a:noFill/>
          <a:ln w="19050">
            <a:solidFill>
              <a:srgbClr val="4C4C4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21861" name="Picture 5" descr="01 Hea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2027238"/>
          </a:xfrm>
          <a:prstGeom prst="rect">
            <a:avLst/>
          </a:prstGeom>
          <a:noFill/>
        </p:spPr>
      </p:pic>
      <p:pic>
        <p:nvPicPr>
          <p:cNvPr id="121862" name="Picture 6" descr="01 foo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76788"/>
            <a:ext cx="9145588" cy="20812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4AFBB3-83AE-4C59-91DE-D1B5437282A8}" type="slidenum">
              <a:rPr lang="en-US"/>
              <a:pPr/>
              <a:t>‹Nº›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8E3B6B-9421-4DF4-9812-7BB89D9EC04F}" type="slidenum">
              <a:rPr lang="en-US"/>
              <a:pPr/>
              <a:t>‹Nº›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0825" y="1438275"/>
            <a:ext cx="42418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5025" y="1438275"/>
            <a:ext cx="4243388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2D77728-8149-4565-8360-4E3B8F6C2A70}" type="slidenum">
              <a:rPr lang="en-US"/>
              <a:pPr/>
              <a:t>‹Nº›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88372F-930E-477D-AC5B-8FF10626F838}" type="slidenum">
              <a:rPr lang="en-US"/>
              <a:pPr/>
              <a:t>‹Nº›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8631E64-7E51-4D0D-936B-06633DE9F655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207F8E-1C14-442D-B466-9FE5C2DFA3DF}" type="slidenum">
              <a:rPr lang="en-US"/>
              <a:pPr/>
              <a:t>‹Nº›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BC5FE63-A1FC-40C2-AE37-4E9E9E4E6A50}" type="slidenum">
              <a:rPr lang="en-US"/>
              <a:pPr/>
              <a:t>‹Nº›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E5C90FB-7C59-4BBA-963C-25AC24F39179}" type="slidenum">
              <a:rPr lang="en-US"/>
              <a:pPr/>
              <a:t>‹Nº›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18473E-2EC4-4D86-8E40-D4B4E2123C3D}" type="slidenum">
              <a:rPr lang="en-US"/>
              <a:pPr/>
              <a:t>‹Nº›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550E06-3D96-43DB-B8F1-45431505DCA8}" type="slidenum">
              <a:rPr lang="en-US"/>
              <a:pPr/>
              <a:t>‹Nº›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29413" y="250825"/>
            <a:ext cx="2159000" cy="586581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0825" y="250825"/>
            <a:ext cx="6326188" cy="586581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06C538E-CDD8-4080-95EB-25FD61A533CB}" type="slidenum">
              <a:rPr lang="en-US"/>
              <a:pPr/>
              <a:t>‹Nº›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4953000" cy="1143000"/>
          </a:xfrm>
        </p:spPr>
        <p:txBody>
          <a:bodyPr lIns="91440" tIns="45720" rIns="91440" bIns="45720" anchor="ctr"/>
          <a:lstStyle>
            <a:lvl1pPr>
              <a:defRPr/>
            </a:lvl1pPr>
          </a:lstStyle>
          <a:p>
            <a:r>
              <a:rPr lang="en-US"/>
              <a:t>Haga clic para cambiar el estilo de título	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581400"/>
            <a:ext cx="4191000" cy="685800"/>
          </a:xfrm>
        </p:spPr>
        <p:txBody>
          <a:bodyPr lIns="91440" tIns="45720" rIns="91440" bIns="45720"/>
          <a:lstStyle>
            <a:lvl1pPr marL="0" indent="0" algn="ctr">
              <a:defRPr/>
            </a:lvl1pPr>
          </a:lstStyle>
          <a:p>
            <a:r>
              <a:rPr lang="en-US"/>
              <a:t>Haga clic para modificar el estilo de subtítulo del patrón</a:t>
            </a:r>
          </a:p>
        </p:txBody>
      </p:sp>
      <p:sp>
        <p:nvSpPr>
          <p:cNvPr id="117764" name="Line 4"/>
          <p:cNvSpPr>
            <a:spLocks noChangeShapeType="1"/>
          </p:cNvSpPr>
          <p:nvPr/>
        </p:nvSpPr>
        <p:spPr bwMode="auto">
          <a:xfrm>
            <a:off x="5791200" y="2438400"/>
            <a:ext cx="0" cy="1752600"/>
          </a:xfrm>
          <a:prstGeom prst="line">
            <a:avLst/>
          </a:prstGeom>
          <a:noFill/>
          <a:ln w="19050">
            <a:solidFill>
              <a:srgbClr val="4C4C4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17765" name="Picture 5" descr="01 Hea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2027238"/>
          </a:xfrm>
          <a:prstGeom prst="rect">
            <a:avLst/>
          </a:prstGeom>
          <a:noFill/>
        </p:spPr>
      </p:pic>
      <p:pic>
        <p:nvPicPr>
          <p:cNvPr id="117766" name="Picture 6" descr="01 foo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76788"/>
            <a:ext cx="9145588" cy="20812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1B68F8-8798-4215-AF07-F8988214AB88}" type="slidenum">
              <a:rPr lang="en-US"/>
              <a:pPr/>
              <a:t>‹Nº›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A6759B-FE78-4B56-B4BA-533F3D28D407}" type="slidenum">
              <a:rPr lang="en-US"/>
              <a:pPr/>
              <a:t>‹Nº›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0825" y="1438275"/>
            <a:ext cx="42418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5025" y="1438275"/>
            <a:ext cx="4243388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FEA3B6-C7F2-48CF-B283-5DEF387021FC}" type="slidenum">
              <a:rPr lang="en-US"/>
              <a:pPr/>
              <a:t>‹Nº›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053743-F4E1-47E0-B226-67CE0943630D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6A49BA4-7FCB-417C-8A73-525830732F97}" type="slidenum">
              <a:rPr lang="en-US"/>
              <a:pPr/>
              <a:t>‹Nº›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8DDDDA-1673-4C06-8368-271FE96C5635}" type="slidenum">
              <a:rPr lang="en-US"/>
              <a:pPr/>
              <a:t>‹Nº›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6B29BF-0ECC-4C4F-BBDB-91D86D9CB89E}" type="slidenum">
              <a:rPr lang="en-US"/>
              <a:pPr/>
              <a:t>‹Nº›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517759E-DB3C-41D9-A671-E16911821825}" type="slidenum">
              <a:rPr lang="en-US"/>
              <a:pPr/>
              <a:t>‹Nº›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97E342-507E-4B44-A1CB-99219DCD73D3}" type="slidenum">
              <a:rPr lang="en-US"/>
              <a:pPr/>
              <a:t>‹Nº›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36CF22D-04B1-4D67-ACCC-C6CC4DE9BF6A}" type="slidenum">
              <a:rPr lang="en-US"/>
              <a:pPr/>
              <a:t>‹Nº›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29413" y="250825"/>
            <a:ext cx="2159000" cy="586581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0825" y="250825"/>
            <a:ext cx="6326188" cy="586581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C4BE0E-8D76-45CA-8811-5DAAC87550E9}" type="slidenum">
              <a:rPr lang="en-US"/>
              <a:pPr/>
              <a:t>‹Nº›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C74A8D-4597-447F-B865-19BEEC7F6495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8F1F29E-F8E6-47FA-8A63-82EC041D92D9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B12642-56F9-4268-90A8-4A5021C270F8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27FFB2-6739-47E6-A510-CB837A6514A0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0825" y="1484313"/>
            <a:ext cx="4241800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5025" y="1484313"/>
            <a:ext cx="4243388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D2A42BA-DB1B-4182-8A44-4E3084819CE0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4845EA-D006-41C4-9EF3-9527DE328C99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B0742E-7B3B-400F-B559-E3A683EAC502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0F4CD19-81F0-43C9-B147-AED156F22405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E781AB-49D2-4DBA-85BB-23F41375AF0D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2F947C-FD0D-4A06-9ED3-BB2AB30A76FE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893C50-1C5F-4402-BED6-7288E739CC4A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48463" y="260350"/>
            <a:ext cx="2165350" cy="596741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345238" cy="596741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0D50724-B3E8-4B2E-AD4A-0B7863A654AD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5D062F-E284-4190-A349-70F9A7F79E29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0BA1C7-A280-4AC2-8B16-C9D80DB74203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580F7EB-A9DC-494B-A8C9-A09D0AC6C4C0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196C6A-A47A-493F-BA2D-9F935C009649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0825" y="1484313"/>
            <a:ext cx="4241800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5025" y="1484313"/>
            <a:ext cx="4243388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2C13E0-5B4F-473B-95B2-5F346105059C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D8EF237-1A56-4474-B847-70747475146A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B0373A-CC19-4F6B-A25D-0C42667DA639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7E1B7BC-A0D4-41BC-A5BF-D79715B767E8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80FFFE-11C0-41C0-88CB-D6567CDE4348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136E6EF-59B5-4CA3-A898-6D3BF84C1135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052C19E-9ABF-4BD9-8BEF-A2A13824511D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48463" y="260350"/>
            <a:ext cx="2165350" cy="596741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345238" cy="596741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62C4F82-F46E-4CFF-845D-DB6717BD95DF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7F67D43-A618-4711-870A-D78D9C8E8131}" type="slidenum">
              <a:rPr lang="en-US"/>
              <a:pPr/>
              <a:t>‹Nº›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36E3CB-A93A-4209-AF2A-160107B5DAF7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45E4AC-70C2-4191-9ACD-99747835D60E}" type="slidenum">
              <a:rPr lang="en-US"/>
              <a:pPr/>
              <a:t>‹Nº›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3D62A3-E1CB-4143-B38B-1CF01CDF8266}" type="slidenum">
              <a:rPr lang="en-US"/>
              <a:pPr/>
              <a:t>‹Nº›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0825" y="1438275"/>
            <a:ext cx="42418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5025" y="1438275"/>
            <a:ext cx="4243388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287C1C-214A-4F7F-92D2-FDE1D747EEFB}" type="slidenum">
              <a:rPr lang="en-US"/>
              <a:pPr/>
              <a:t>‹Nº›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BFAB06-8257-4C13-A831-F26EC5C43EB1}" type="slidenum">
              <a:rPr lang="en-US"/>
              <a:pPr/>
              <a:t>‹Nº›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1C097F-1D81-4213-8B97-6465F5D299E5}" type="slidenum">
              <a:rPr lang="en-US"/>
              <a:pPr/>
              <a:t>‹Nº›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8D1F80D-E831-43F1-9FE4-3B48227A25D4}" type="slidenum">
              <a:rPr lang="en-US"/>
              <a:pPr/>
              <a:t>‹Nº›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D7518B-9D01-4799-92B7-82703A6D8496}" type="slidenum">
              <a:rPr lang="en-US"/>
              <a:pPr/>
              <a:t>‹Nº›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2B127D-CBD1-4459-9DEF-1BE2C743F9E1}" type="slidenum">
              <a:rPr lang="en-US"/>
              <a:pPr/>
              <a:t>‹Nº›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6EE91EE-496C-46E1-A9A7-3641F838F244}" type="slidenum">
              <a:rPr lang="en-US"/>
              <a:pPr/>
              <a:t>‹Nº›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29413" y="250825"/>
            <a:ext cx="2159000" cy="586581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0825" y="250825"/>
            <a:ext cx="6326188" cy="586581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8F3CB88-C3F7-4388-A749-C684D7540ADC}" type="slidenum">
              <a:rPr lang="en-US"/>
              <a:pPr/>
              <a:t>‹Nº›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e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emf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6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5.emf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6375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484313"/>
            <a:ext cx="8637588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0825" y="66198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3D3ECA90-524D-4E76-9D1E-FA96D24362DF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1900">
          <a:solidFill>
            <a:srgbClr val="4C4C4C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1900">
          <a:solidFill>
            <a:srgbClr val="4C4C4C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900">
          <a:solidFill>
            <a:srgbClr val="4C4C4C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rgbClr val="4C4C4C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C4C4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C4C4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C4C4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C4C4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C4C4C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6375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484313"/>
            <a:ext cx="8637588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0825" y="66198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2D1EE1D7-F6B0-4511-BB08-04B2B4433B78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1900">
          <a:solidFill>
            <a:srgbClr val="4C4C4C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1900">
          <a:solidFill>
            <a:srgbClr val="4C4C4C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900">
          <a:solidFill>
            <a:srgbClr val="4C4C4C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rgbClr val="4C4C4C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C4C4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C4C4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C4C4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C4C4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C4C4C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6629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484313"/>
            <a:ext cx="8637588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0825" y="66198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2E691E4D-3308-4B7D-8279-67CF21A077C9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1900">
          <a:solidFill>
            <a:srgbClr val="4C4C4C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1900">
          <a:solidFill>
            <a:srgbClr val="4C4C4C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900">
          <a:solidFill>
            <a:srgbClr val="4C4C4C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rgbClr val="4C4C4C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C4C4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C4C4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C4C4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C4C4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C4C4C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6629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484313"/>
            <a:ext cx="8637588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0825" y="66198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E842CAF4-0B35-4803-B3E7-DE5B81BCF4FF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1900">
          <a:solidFill>
            <a:srgbClr val="4C4C4C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1900">
          <a:solidFill>
            <a:srgbClr val="4C4C4C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900">
          <a:solidFill>
            <a:srgbClr val="4C4C4C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rgbClr val="4C4C4C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C4C4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C4C4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C4C4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C4C4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C4C4C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03 Footer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588" y="6283325"/>
            <a:ext cx="9145588" cy="574675"/>
          </a:xfrm>
          <a:prstGeom prst="rect">
            <a:avLst/>
          </a:prstGeom>
          <a:noFill/>
        </p:spPr>
      </p:pic>
      <p:sp>
        <p:nvSpPr>
          <p:cNvPr id="1208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50825"/>
            <a:ext cx="86375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cambiar el estilo de título	</a:t>
            </a: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438275"/>
            <a:ext cx="8637588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0825" y="66071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4C4C4C"/>
                </a:solidFill>
              </a:defRPr>
            </a:lvl1pPr>
          </a:lstStyle>
          <a:p>
            <a:fld id="{AC14D0E1-5DD2-41AA-84EA-910B5A165F8A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405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4C4C4C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64" charset="-128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64" charset="-128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64" charset="-128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6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6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6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6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6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1900">
          <a:solidFill>
            <a:srgbClr val="4C4C4C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900">
          <a:solidFill>
            <a:srgbClr val="4C4C4C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-"/>
        <a:defRPr sz="1900">
          <a:solidFill>
            <a:srgbClr val="4C4C4C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rgbClr val="4C4C4C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-"/>
        <a:defRPr sz="1400">
          <a:solidFill>
            <a:srgbClr val="4C4C4C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-"/>
        <a:defRPr sz="1400">
          <a:solidFill>
            <a:srgbClr val="4C4C4C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-"/>
        <a:defRPr sz="1400">
          <a:solidFill>
            <a:srgbClr val="4C4C4C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-"/>
        <a:defRPr sz="1400">
          <a:solidFill>
            <a:srgbClr val="4C4C4C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-"/>
        <a:defRPr sz="1400">
          <a:solidFill>
            <a:srgbClr val="4C4C4C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03 Footer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283325"/>
            <a:ext cx="9145588" cy="574675"/>
          </a:xfrm>
          <a:prstGeom prst="rect">
            <a:avLst/>
          </a:prstGeom>
          <a:noFill/>
        </p:spPr>
      </p:pic>
      <p:sp>
        <p:nvSpPr>
          <p:cNvPr id="1167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50825"/>
            <a:ext cx="86375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cambiar el estilo de título	</a:t>
            </a:r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438275"/>
            <a:ext cx="8637588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0825" y="66071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4C4C4C"/>
                </a:solidFill>
              </a:defRPr>
            </a:lvl1pPr>
          </a:lstStyle>
          <a:p>
            <a:fld id="{9AAA4461-1138-4136-817A-3AA5AF934A37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405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4C4C4C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64" charset="-128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64" charset="-128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64" charset="-128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6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6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6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6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6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1900">
          <a:solidFill>
            <a:srgbClr val="4C4C4C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900">
          <a:solidFill>
            <a:srgbClr val="4C4C4C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-"/>
        <a:defRPr sz="1900">
          <a:solidFill>
            <a:srgbClr val="4C4C4C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rgbClr val="4C4C4C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-"/>
        <a:defRPr sz="1400">
          <a:solidFill>
            <a:srgbClr val="4C4C4C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-"/>
        <a:defRPr sz="1400">
          <a:solidFill>
            <a:srgbClr val="4C4C4C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-"/>
        <a:defRPr sz="1400">
          <a:solidFill>
            <a:srgbClr val="4C4C4C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-"/>
        <a:defRPr sz="1400">
          <a:solidFill>
            <a:srgbClr val="4C4C4C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-"/>
        <a:defRPr sz="1400">
          <a:solidFill>
            <a:srgbClr val="4C4C4C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6629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484313"/>
            <a:ext cx="8637588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0825" y="66198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865178F2-2B2A-4588-9424-4C232409F499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1900">
          <a:solidFill>
            <a:srgbClr val="4C4C4C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1900">
          <a:solidFill>
            <a:srgbClr val="4C4C4C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900">
          <a:solidFill>
            <a:srgbClr val="4C4C4C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rgbClr val="4C4C4C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C4C4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C4C4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C4C4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C4C4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C4C4C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6629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484313"/>
            <a:ext cx="8637588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0825" y="66198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4C4C4C"/>
                </a:solidFill>
              </a:defRPr>
            </a:lvl1pPr>
          </a:lstStyle>
          <a:p>
            <a:fld id="{19C2B560-CB5B-435A-B865-6372A11FB4D2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4C4C4C"/>
                </a:solidFill>
              </a:defRPr>
            </a:lvl1pPr>
          </a:lstStyle>
          <a:p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1900">
          <a:solidFill>
            <a:srgbClr val="4C4C4C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1900">
          <a:solidFill>
            <a:srgbClr val="4C4C4C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900">
          <a:solidFill>
            <a:srgbClr val="4C4C4C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rgbClr val="4C4C4C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C4C4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C4C4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C4C4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C4C4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C4C4C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03 Footer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283325"/>
            <a:ext cx="9145588" cy="574675"/>
          </a:xfrm>
          <a:prstGeom prst="rect">
            <a:avLst/>
          </a:prstGeom>
          <a:noFill/>
        </p:spPr>
      </p:pic>
      <p:sp>
        <p:nvSpPr>
          <p:cNvPr id="1392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50825"/>
            <a:ext cx="86375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cambiar el estilo de título	</a:t>
            </a:r>
          </a:p>
        </p:txBody>
      </p:sp>
      <p:sp>
        <p:nvSpPr>
          <p:cNvPr id="1392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438275"/>
            <a:ext cx="8637588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13926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0825" y="66071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4C4C4C"/>
                </a:solidFill>
              </a:defRPr>
            </a:lvl1pPr>
          </a:lstStyle>
          <a:p>
            <a:fld id="{C4634233-6105-437F-83D6-43EA5FF1226D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405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4C4C4C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64" charset="-128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64" charset="-128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64" charset="-128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6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6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6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6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8C2423"/>
          </a:solidFill>
          <a:latin typeface="Palatino" pitchFamily="-64" charset="0"/>
          <a:ea typeface="ＭＳ Ｐゴシック" pitchFamily="-6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1900">
          <a:solidFill>
            <a:srgbClr val="4C4C4C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900">
          <a:solidFill>
            <a:srgbClr val="4C4C4C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-"/>
        <a:defRPr sz="1900">
          <a:solidFill>
            <a:srgbClr val="4C4C4C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rgbClr val="4C4C4C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-"/>
        <a:defRPr sz="1400">
          <a:solidFill>
            <a:srgbClr val="4C4C4C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-"/>
        <a:defRPr sz="1400">
          <a:solidFill>
            <a:srgbClr val="4C4C4C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-"/>
        <a:defRPr sz="1400">
          <a:solidFill>
            <a:srgbClr val="4C4C4C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-"/>
        <a:defRPr sz="1400">
          <a:solidFill>
            <a:srgbClr val="4C4C4C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-"/>
        <a:defRPr sz="1400">
          <a:solidFill>
            <a:srgbClr val="4C4C4C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s-ES" dirty="0" smtClean="0"/>
              <a:t>ADHD </a:t>
            </a:r>
            <a:r>
              <a:rPr lang="en-US" dirty="0" smtClean="0"/>
              <a:t>indicators</a:t>
            </a:r>
            <a:r>
              <a:rPr lang="es-ES" dirty="0" smtClean="0"/>
              <a:t> </a:t>
            </a:r>
            <a:r>
              <a:rPr lang="es-ES" dirty="0" err="1" smtClean="0"/>
              <a:t>modelling</a:t>
            </a:r>
            <a:r>
              <a:rPr lang="es-ES" dirty="0" smtClean="0"/>
              <a:t> </a:t>
            </a:r>
            <a:r>
              <a:rPr lang="es-ES" dirty="0" err="1" smtClean="0"/>
              <a:t>based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n-US" dirty="0" smtClean="0"/>
              <a:t>Dynamic</a:t>
            </a:r>
            <a:r>
              <a:rPr lang="es-ES" dirty="0" smtClean="0"/>
              <a:t> Time </a:t>
            </a:r>
            <a:r>
              <a:rPr lang="es-ES" dirty="0" err="1" smtClean="0"/>
              <a:t>Warping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RGB data: A </a:t>
            </a:r>
            <a:r>
              <a:rPr lang="es-ES" dirty="0" err="1" smtClean="0"/>
              <a:t>feasibility</a:t>
            </a:r>
            <a:r>
              <a:rPr lang="es-ES" dirty="0" smtClean="0"/>
              <a:t> </a:t>
            </a:r>
            <a:r>
              <a:rPr lang="es-ES" dirty="0" err="1" smtClean="0"/>
              <a:t>study</a:t>
            </a:r>
            <a:endParaRPr lang="es-ES" dirty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s-ES" dirty="0">
                <a:solidFill>
                  <a:schemeClr val="tx1"/>
                </a:solidFill>
              </a:rPr>
              <a:t>Antonio </a:t>
            </a:r>
            <a:r>
              <a:rPr lang="es-ES" dirty="0" smtClean="0">
                <a:solidFill>
                  <a:schemeClr val="tx1"/>
                </a:solidFill>
              </a:rPr>
              <a:t>Hernández-Vela, Miguel Reyes, Laura Igual, Josep Moya, Verónica </a:t>
            </a:r>
            <a:r>
              <a:rPr lang="es-ES" dirty="0" err="1" smtClean="0">
                <a:solidFill>
                  <a:schemeClr val="tx1"/>
                </a:solidFill>
              </a:rPr>
              <a:t>Violant</a:t>
            </a:r>
            <a:r>
              <a:rPr lang="es-ES" dirty="0" smtClean="0">
                <a:solidFill>
                  <a:schemeClr val="tx1"/>
                </a:solidFill>
              </a:rPr>
              <a:t>, </a:t>
            </a:r>
            <a:r>
              <a:rPr lang="es-ES" dirty="0">
                <a:solidFill>
                  <a:schemeClr val="tx1"/>
                </a:solidFill>
              </a:rPr>
              <a:t>and Sergio Escalera</a:t>
            </a:r>
          </a:p>
        </p:txBody>
      </p:sp>
      <p:pic>
        <p:nvPicPr>
          <p:cNvPr id="103431" name="Picture 7" descr="Logotip de Salut Mental Parc Taul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6215082"/>
            <a:ext cx="1428750" cy="409575"/>
          </a:xfrm>
          <a:prstGeom prst="rect">
            <a:avLst/>
          </a:prstGeom>
          <a:noFill/>
        </p:spPr>
      </p:pic>
      <p:pic>
        <p:nvPicPr>
          <p:cNvPr id="103438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6215082"/>
            <a:ext cx="1614469" cy="42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692" y="-24"/>
            <a:ext cx="8637588" cy="1143000"/>
          </a:xfrm>
        </p:spPr>
        <p:txBody>
          <a:bodyPr/>
          <a:lstStyle/>
          <a:p>
            <a:r>
              <a:rPr lang="es-ES" b="1" dirty="0" err="1" smtClean="0"/>
              <a:t>Threshold</a:t>
            </a:r>
            <a:r>
              <a:rPr lang="es-ES" b="1" dirty="0" smtClean="0"/>
              <a:t> </a:t>
            </a:r>
            <a:r>
              <a:rPr lang="es-ES" b="1" dirty="0" err="1" smtClean="0"/>
              <a:t>computing</a:t>
            </a:r>
            <a:endParaRPr lang="es-ES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376F9-2E65-4DAB-B1D3-A2911D714754}" type="slidenum">
              <a:rPr lang="es-ES"/>
              <a:pPr/>
              <a:t>10</a:t>
            </a:fld>
            <a:endParaRPr lang="es-ES"/>
          </a:p>
        </p:txBody>
      </p:sp>
      <p:sp>
        <p:nvSpPr>
          <p:cNvPr id="16" name="4 Marcador de contenido"/>
          <p:cNvSpPr txBox="1">
            <a:spLocks/>
          </p:cNvSpPr>
          <p:nvPr/>
        </p:nvSpPr>
        <p:spPr bwMode="auto">
          <a:xfrm>
            <a:off x="357158" y="5214950"/>
            <a:ext cx="8137522" cy="101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300" kern="0" baseline="0" dirty="0" smtClean="0">
                <a:latin typeface="+mn-lt"/>
                <a:ea typeface="+mn-ea"/>
              </a:rPr>
              <a:t>Leave-one-out</a:t>
            </a:r>
            <a:r>
              <a:rPr lang="en-US" sz="2300" kern="0" dirty="0" smtClean="0">
                <a:latin typeface="+mn-lt"/>
                <a:ea typeface="+mn-ea"/>
              </a:rPr>
              <a:t> </a:t>
            </a:r>
            <a:r>
              <a:rPr lang="en-US" sz="2300" b="1" kern="0" dirty="0" smtClean="0">
                <a:latin typeface="+mn-lt"/>
                <a:ea typeface="+mn-ea"/>
              </a:rPr>
              <a:t>s</a:t>
            </a:r>
            <a:r>
              <a:rPr lang="en-US" sz="2300" b="1" kern="0" baseline="0" dirty="0" smtClean="0">
                <a:latin typeface="+mn-lt"/>
                <a:ea typeface="+mn-ea"/>
              </a:rPr>
              <a:t>imilarity</a:t>
            </a:r>
            <a:r>
              <a:rPr lang="en-US" sz="2300" kern="0" baseline="0" dirty="0" smtClean="0">
                <a:latin typeface="+mn-lt"/>
                <a:ea typeface="+mn-ea"/>
              </a:rPr>
              <a:t> measure</a:t>
            </a:r>
            <a:r>
              <a:rPr lang="en-US" sz="2300" kern="0" dirty="0" smtClean="0">
                <a:latin typeface="+mn-lt"/>
                <a:ea typeface="+mn-ea"/>
              </a:rPr>
              <a:t> between different samples and gestures</a:t>
            </a:r>
            <a:endParaRPr lang="en-US" sz="2300" kern="0" baseline="0" dirty="0" smtClean="0">
              <a:latin typeface="+mn-lt"/>
              <a:ea typeface="+mn-ea"/>
            </a:endParaRPr>
          </a:p>
        </p:txBody>
      </p:sp>
      <p:graphicFrame>
        <p:nvGraphicFramePr>
          <p:cNvPr id="8" name="7 Diagrama"/>
          <p:cNvGraphicFramePr/>
          <p:nvPr/>
        </p:nvGraphicFramePr>
        <p:xfrm>
          <a:off x="2071670" y="1722102"/>
          <a:ext cx="5381620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8 Grupo"/>
          <p:cNvGrpSpPr/>
          <p:nvPr/>
        </p:nvGrpSpPr>
        <p:grpSpPr>
          <a:xfrm>
            <a:off x="2195496" y="2710240"/>
            <a:ext cx="1018513" cy="478722"/>
            <a:chOff x="145684" y="1102611"/>
            <a:chExt cx="1153715" cy="535380"/>
          </a:xfrm>
        </p:grpSpPr>
        <p:sp>
          <p:nvSpPr>
            <p:cNvPr id="10" name="9 Rectángulo redondeado"/>
            <p:cNvSpPr/>
            <p:nvPr/>
          </p:nvSpPr>
          <p:spPr>
            <a:xfrm>
              <a:off x="145684" y="1102611"/>
              <a:ext cx="1153715" cy="53538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10 Rectángulo"/>
            <p:cNvSpPr/>
            <p:nvPr/>
          </p:nvSpPr>
          <p:spPr>
            <a:xfrm>
              <a:off x="170890" y="1118291"/>
              <a:ext cx="1122353" cy="5040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3660" tIns="55245" rIns="73660" bIns="5524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600" kern="1200" baseline="0" dirty="0" smtClean="0"/>
                <a:t>G1</a:t>
              </a:r>
              <a:r>
                <a:rPr lang="es-ES" sz="2600" kern="1200" baseline="-25000" dirty="0" smtClean="0"/>
                <a:t>1</a:t>
              </a:r>
              <a:endParaRPr lang="es-ES" sz="2600" kern="1200" baseline="-25000" dirty="0"/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1357290" y="2902182"/>
            <a:ext cx="567597" cy="1788580"/>
            <a:chOff x="1000100" y="3643314"/>
            <a:chExt cx="428628" cy="2000264"/>
          </a:xfrm>
          <a:solidFill>
            <a:srgbClr val="8C2423"/>
          </a:solidFill>
        </p:grpSpPr>
        <p:sp>
          <p:nvSpPr>
            <p:cNvPr id="15" name="14 Flecha curvada hacia la derecha"/>
            <p:cNvSpPr/>
            <p:nvPr/>
          </p:nvSpPr>
          <p:spPr bwMode="auto">
            <a:xfrm>
              <a:off x="1000100" y="3643314"/>
              <a:ext cx="428628" cy="714380"/>
            </a:xfrm>
            <a:prstGeom prst="curvedRightArrow">
              <a:avLst/>
            </a:prstGeom>
            <a:grpFill/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alatino" pitchFamily="-64" charset="0"/>
                <a:ea typeface="ＭＳ Ｐゴシック" pitchFamily="-64" charset="-128"/>
              </a:endParaRPr>
            </a:p>
          </p:txBody>
        </p:sp>
        <p:sp>
          <p:nvSpPr>
            <p:cNvPr id="17" name="16 Flecha curvada hacia la derecha"/>
            <p:cNvSpPr/>
            <p:nvPr/>
          </p:nvSpPr>
          <p:spPr bwMode="auto">
            <a:xfrm>
              <a:off x="1000100" y="3643314"/>
              <a:ext cx="428628" cy="1357322"/>
            </a:xfrm>
            <a:prstGeom prst="curvedRightArrow">
              <a:avLst/>
            </a:prstGeom>
            <a:grpFill/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alatino" pitchFamily="-64" charset="0"/>
                <a:ea typeface="ＭＳ Ｐゴシック" pitchFamily="-64" charset="-128"/>
              </a:endParaRPr>
            </a:p>
          </p:txBody>
        </p:sp>
        <p:sp>
          <p:nvSpPr>
            <p:cNvPr id="18" name="17 Flecha curvada hacia la derecha"/>
            <p:cNvSpPr/>
            <p:nvPr/>
          </p:nvSpPr>
          <p:spPr bwMode="auto">
            <a:xfrm>
              <a:off x="1000100" y="3643314"/>
              <a:ext cx="428628" cy="2000264"/>
            </a:xfrm>
            <a:prstGeom prst="curvedRightArrow">
              <a:avLst/>
            </a:prstGeom>
            <a:grpFill/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alatino" pitchFamily="-64" charset="0"/>
                <a:ea typeface="ＭＳ Ｐゴシック" pitchFamily="-64" charset="-128"/>
              </a:endParaRPr>
            </a:p>
          </p:txBody>
        </p:sp>
      </p:grpSp>
      <p:grpSp>
        <p:nvGrpSpPr>
          <p:cNvPr id="20" name="19 Grupo"/>
          <p:cNvGrpSpPr/>
          <p:nvPr/>
        </p:nvGrpSpPr>
        <p:grpSpPr>
          <a:xfrm>
            <a:off x="2786050" y="1428736"/>
            <a:ext cx="4288508" cy="807415"/>
            <a:chOff x="2214546" y="2571744"/>
            <a:chExt cx="4572032" cy="617223"/>
          </a:xfrm>
          <a:solidFill>
            <a:srgbClr val="8C2423"/>
          </a:solidFill>
        </p:grpSpPr>
        <p:sp>
          <p:nvSpPr>
            <p:cNvPr id="12" name="11 Flecha curvada hacia abajo"/>
            <p:cNvSpPr/>
            <p:nvPr/>
          </p:nvSpPr>
          <p:spPr bwMode="auto">
            <a:xfrm>
              <a:off x="2214546" y="2571744"/>
              <a:ext cx="1714512" cy="617223"/>
            </a:xfrm>
            <a:prstGeom prst="curvedDownArrow">
              <a:avLst>
                <a:gd name="adj1" fmla="val 25000"/>
                <a:gd name="adj2" fmla="val 50000"/>
                <a:gd name="adj3" fmla="val 34456"/>
              </a:avLst>
            </a:prstGeom>
            <a:grpFill/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alatino" pitchFamily="-64" charset="0"/>
                <a:ea typeface="ＭＳ Ｐゴシック" pitchFamily="-64" charset="-128"/>
              </a:endParaRPr>
            </a:p>
          </p:txBody>
        </p:sp>
        <p:sp>
          <p:nvSpPr>
            <p:cNvPr id="13" name="12 Flecha curvada hacia abajo"/>
            <p:cNvSpPr/>
            <p:nvPr/>
          </p:nvSpPr>
          <p:spPr bwMode="auto">
            <a:xfrm>
              <a:off x="2214546" y="2571744"/>
              <a:ext cx="3286148" cy="617223"/>
            </a:xfrm>
            <a:prstGeom prst="curvedDownArrow">
              <a:avLst>
                <a:gd name="adj1" fmla="val 25000"/>
                <a:gd name="adj2" fmla="val 50000"/>
                <a:gd name="adj3" fmla="val 34456"/>
              </a:avLst>
            </a:prstGeom>
            <a:grpFill/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alatino" pitchFamily="-64" charset="0"/>
                <a:ea typeface="ＭＳ Ｐゴシック" pitchFamily="-64" charset="-128"/>
              </a:endParaRPr>
            </a:p>
          </p:txBody>
        </p:sp>
        <p:sp>
          <p:nvSpPr>
            <p:cNvPr id="14" name="13 Flecha curvada hacia abajo"/>
            <p:cNvSpPr/>
            <p:nvPr/>
          </p:nvSpPr>
          <p:spPr bwMode="auto">
            <a:xfrm>
              <a:off x="2214546" y="2571744"/>
              <a:ext cx="4572032" cy="617223"/>
            </a:xfrm>
            <a:prstGeom prst="curvedDownArrow">
              <a:avLst>
                <a:gd name="adj1" fmla="val 25000"/>
                <a:gd name="adj2" fmla="val 50000"/>
                <a:gd name="adj3" fmla="val 34456"/>
              </a:avLst>
            </a:prstGeom>
            <a:grpFill/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alatino" pitchFamily="-64" charset="0"/>
                <a:ea typeface="ＭＳ Ｐゴシック" pitchFamily="-64" charset="-128"/>
              </a:endParaRPr>
            </a:p>
          </p:txBody>
        </p:sp>
      </p:grpSp>
      <p:grpSp>
        <p:nvGrpSpPr>
          <p:cNvPr id="24" name="23 Grupo"/>
          <p:cNvGrpSpPr/>
          <p:nvPr/>
        </p:nvGrpSpPr>
        <p:grpSpPr>
          <a:xfrm>
            <a:off x="2071670" y="5072074"/>
            <a:ext cx="5357850" cy="759292"/>
            <a:chOff x="2071670" y="5072074"/>
            <a:chExt cx="5357850" cy="759292"/>
          </a:xfrm>
        </p:grpSpPr>
        <p:sp>
          <p:nvSpPr>
            <p:cNvPr id="21" name="20 Cerrar llave"/>
            <p:cNvSpPr/>
            <p:nvPr/>
          </p:nvSpPr>
          <p:spPr bwMode="auto">
            <a:xfrm rot="5400000">
              <a:off x="4607719" y="2536025"/>
              <a:ext cx="285752" cy="5357850"/>
            </a:xfrm>
            <a:prstGeom prst="rightBrac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alatino" pitchFamily="-64" charset="0"/>
                <a:ea typeface="ＭＳ Ｐゴシック" pitchFamily="-64" charset="-128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3534396" y="5369701"/>
              <a:ext cx="27118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err="1" smtClean="0"/>
                <a:t>Different</a:t>
              </a:r>
              <a:r>
                <a:rPr lang="es-ES" dirty="0" smtClean="0"/>
                <a:t> </a:t>
              </a:r>
              <a:r>
                <a:rPr lang="es-ES" b="1" dirty="0" err="1" smtClean="0"/>
                <a:t>gestures</a:t>
              </a:r>
              <a:endParaRPr lang="es-ES" b="1" dirty="0"/>
            </a:p>
          </p:txBody>
        </p:sp>
      </p:grpSp>
      <p:grpSp>
        <p:nvGrpSpPr>
          <p:cNvPr id="26" name="25 Grupo"/>
          <p:cNvGrpSpPr/>
          <p:nvPr/>
        </p:nvGrpSpPr>
        <p:grpSpPr>
          <a:xfrm>
            <a:off x="285720" y="2786058"/>
            <a:ext cx="1714512" cy="2143140"/>
            <a:chOff x="285720" y="2786058"/>
            <a:chExt cx="1714512" cy="2143140"/>
          </a:xfrm>
        </p:grpSpPr>
        <p:sp>
          <p:nvSpPr>
            <p:cNvPr id="22" name="21 Cerrar llave"/>
            <p:cNvSpPr/>
            <p:nvPr/>
          </p:nvSpPr>
          <p:spPr bwMode="auto">
            <a:xfrm rot="10800000">
              <a:off x="1571604" y="2786058"/>
              <a:ext cx="428628" cy="2143140"/>
            </a:xfrm>
            <a:prstGeom prst="rightBrac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alatino" pitchFamily="-64" charset="0"/>
                <a:ea typeface="ＭＳ Ｐゴシック" pitchFamily="-64" charset="-128"/>
              </a:endParaRPr>
            </a:p>
          </p:txBody>
        </p:sp>
        <p:sp>
          <p:nvSpPr>
            <p:cNvPr id="25" name="24 CuadroTexto"/>
            <p:cNvSpPr txBox="1"/>
            <p:nvPr/>
          </p:nvSpPr>
          <p:spPr>
            <a:xfrm>
              <a:off x="285720" y="3429000"/>
              <a:ext cx="141737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err="1" smtClean="0"/>
                <a:t>Different</a:t>
              </a:r>
              <a:endParaRPr lang="es-ES" dirty="0" smtClean="0"/>
            </a:p>
            <a:p>
              <a:pPr algn="ctr"/>
              <a:r>
                <a:rPr lang="es-ES" b="1" dirty="0" err="1" smtClean="0"/>
                <a:t>samples</a:t>
              </a:r>
              <a:endParaRPr lang="es-E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6" dur="500" fill="hold"/>
                                        <p:tgtEl>
                                          <p:spTgt spid="8">
                                            <p:graphicEl>
                                              <a:dgm id="{5ED8150B-9A07-4629-897F-AE7427D0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graphicEl>
                                              <a:dgm id="{5ED8150B-9A07-4629-897F-AE7427D0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graphicEl>
                                              <a:dgm id="{5ED8150B-9A07-4629-897F-AE7427D0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graphicEl>
                                              <a:dgm id="{5ED8150B-9A07-4629-897F-AE7427D0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1" dur="500" fill="hold"/>
                                        <p:tgtEl>
                                          <p:spTgt spid="8">
                                            <p:graphicEl>
                                              <a:dgm id="{E573D175-283E-48FA-897D-23A69694FE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graphicEl>
                                              <a:dgm id="{E573D175-283E-48FA-897D-23A69694FE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graphicEl>
                                              <a:dgm id="{E573D175-283E-48FA-897D-23A69694FE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graphicEl>
                                              <a:dgm id="{E573D175-283E-48FA-897D-23A69694FE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6" dur="500" fill="hold"/>
                                        <p:tgtEl>
                                          <p:spTgt spid="8">
                                            <p:graphicEl>
                                              <a:dgm id="{839DB50F-7A48-4311-A2E4-209A7524AC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graphicEl>
                                              <a:dgm id="{839DB50F-7A48-4311-A2E4-209A7524AC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graphicEl>
                                              <a:dgm id="{839DB50F-7A48-4311-A2E4-209A7524AC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graphicEl>
                                              <a:dgm id="{839DB50F-7A48-4311-A2E4-209A7524AC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1" dur="500" fill="hold"/>
                                        <p:tgtEl>
                                          <p:spTgt spid="8">
                                            <p:graphicEl>
                                              <a:dgm id="{094AB8EB-CF66-4A6A-B545-31FA6DC694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graphicEl>
                                              <a:dgm id="{094AB8EB-CF66-4A6A-B545-31FA6DC694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graphicEl>
                                              <a:dgm id="{094AB8EB-CF66-4A6A-B545-31FA6DC694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graphicEl>
                                              <a:dgm id="{094AB8EB-CF66-4A6A-B545-31FA6DC694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6" dur="500" fill="hold"/>
                                        <p:tgtEl>
                                          <p:spTgt spid="8">
                                            <p:graphicEl>
                                              <a:dgm id="{4C73419F-5B82-4495-9951-AFFE8A9918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graphicEl>
                                              <a:dgm id="{4C73419F-5B82-4495-9951-AFFE8A9918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graphicEl>
                                              <a:dgm id="{4C73419F-5B82-4495-9951-AFFE8A9918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graphicEl>
                                              <a:dgm id="{4C73419F-5B82-4495-9951-AFFE8A9918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1" dur="500" fill="hold"/>
                                        <p:tgtEl>
                                          <p:spTgt spid="8">
                                            <p:graphicEl>
                                              <a:dgm id="{05829677-276F-4B9A-AD5D-04C4C73B42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graphicEl>
                                              <a:dgm id="{05829677-276F-4B9A-AD5D-04C4C73B42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graphicEl>
                                              <a:dgm id="{05829677-276F-4B9A-AD5D-04C4C73B42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graphicEl>
                                              <a:dgm id="{05829677-276F-4B9A-AD5D-04C4C73B42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6" dur="500" fill="hold"/>
                                        <p:tgtEl>
                                          <p:spTgt spid="8">
                                            <p:graphicEl>
                                              <a:dgm id="{C7F5464C-21C3-4CD3-B60C-C01A60B119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47" dur="500" fill="hold"/>
                                        <p:tgtEl>
                                          <p:spTgt spid="8">
                                            <p:graphicEl>
                                              <a:dgm id="{C7F5464C-21C3-4CD3-B60C-C01A60B119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graphicEl>
                                              <a:dgm id="{C7F5464C-21C3-4CD3-B60C-C01A60B119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graphicEl>
                                              <a:dgm id="{C7F5464C-21C3-4CD3-B60C-C01A60B119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51" dur="500" fill="hold"/>
                                        <p:tgtEl>
                                          <p:spTgt spid="8">
                                            <p:graphicEl>
                                              <a:dgm id="{5C6A4BC2-D3EF-479F-922A-A173A9645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52" dur="500" fill="hold"/>
                                        <p:tgtEl>
                                          <p:spTgt spid="8">
                                            <p:graphicEl>
                                              <a:dgm id="{5C6A4BC2-D3EF-479F-922A-A173A9645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53" dur="500" fill="hold"/>
                                        <p:tgtEl>
                                          <p:spTgt spid="8">
                                            <p:graphicEl>
                                              <a:dgm id="{5C6A4BC2-D3EF-479F-922A-A173A9645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8">
                                            <p:graphicEl>
                                              <a:dgm id="{5C6A4BC2-D3EF-479F-922A-A173A9645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56" dur="500" fill="hold"/>
                                        <p:tgtEl>
                                          <p:spTgt spid="8">
                                            <p:graphicEl>
                                              <a:dgm id="{23683527-1145-4F5E-9D28-8EA8DDD84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graphicEl>
                                              <a:dgm id="{23683527-1145-4F5E-9D28-8EA8DDD84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58" dur="500" fill="hold"/>
                                        <p:tgtEl>
                                          <p:spTgt spid="8">
                                            <p:graphicEl>
                                              <a:dgm id="{23683527-1145-4F5E-9D28-8EA8DDD84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8">
                                            <p:graphicEl>
                                              <a:dgm id="{23683527-1145-4F5E-9D28-8EA8DDD84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1" dur="500" fill="hold"/>
                                        <p:tgtEl>
                                          <p:spTgt spid="8">
                                            <p:graphicEl>
                                              <a:dgm id="{72100D07-203C-4E2A-942E-FE3AB6D415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62" dur="500" fill="hold"/>
                                        <p:tgtEl>
                                          <p:spTgt spid="8">
                                            <p:graphicEl>
                                              <a:dgm id="{72100D07-203C-4E2A-942E-FE3AB6D415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63" dur="500" fill="hold"/>
                                        <p:tgtEl>
                                          <p:spTgt spid="8">
                                            <p:graphicEl>
                                              <a:dgm id="{72100D07-203C-4E2A-942E-FE3AB6D415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8">
                                            <p:graphicEl>
                                              <a:dgm id="{72100D07-203C-4E2A-942E-FE3AB6D415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6" dur="500" fill="hold"/>
                                        <p:tgtEl>
                                          <p:spTgt spid="8">
                                            <p:graphicEl>
                                              <a:dgm id="{C1DE8A1C-47A4-463E-AFD6-0450F8F990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graphicEl>
                                              <a:dgm id="{C1DE8A1C-47A4-463E-AFD6-0450F8F990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68" dur="500" fill="hold"/>
                                        <p:tgtEl>
                                          <p:spTgt spid="8">
                                            <p:graphicEl>
                                              <a:dgm id="{C1DE8A1C-47A4-463E-AFD6-0450F8F990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8">
                                            <p:graphicEl>
                                              <a:dgm id="{C1DE8A1C-47A4-463E-AFD6-0450F8F990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71" dur="500" fill="hold"/>
                                        <p:tgtEl>
                                          <p:spTgt spid="8">
                                            <p:graphicEl>
                                              <a:dgm id="{6B3C6187-A058-4662-8A1C-FF953E387E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graphicEl>
                                              <a:dgm id="{6B3C6187-A058-4662-8A1C-FF953E387E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3" dur="500" fill="hold"/>
                                        <p:tgtEl>
                                          <p:spTgt spid="8">
                                            <p:graphicEl>
                                              <a:dgm id="{6B3C6187-A058-4662-8A1C-FF953E387E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8">
                                            <p:graphicEl>
                                              <a:dgm id="{6B3C6187-A058-4662-8A1C-FF953E387E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76" dur="500" fill="hold"/>
                                        <p:tgtEl>
                                          <p:spTgt spid="8">
                                            <p:graphicEl>
                                              <a:dgm id="{76179DDE-87EF-455A-9934-3C5EBB95D8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7" dur="500" fill="hold"/>
                                        <p:tgtEl>
                                          <p:spTgt spid="8">
                                            <p:graphicEl>
                                              <a:dgm id="{76179DDE-87EF-455A-9934-3C5EBB95D8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8" dur="500" fill="hold"/>
                                        <p:tgtEl>
                                          <p:spTgt spid="8">
                                            <p:graphicEl>
                                              <a:dgm id="{76179DDE-87EF-455A-9934-3C5EBB95D8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8">
                                            <p:graphicEl>
                                              <a:dgm id="{76179DDE-87EF-455A-9934-3C5EBB95D8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81" dur="500" fill="hold"/>
                                        <p:tgtEl>
                                          <p:spTgt spid="8">
                                            <p:graphicEl>
                                              <a:dgm id="{FA817368-67C1-445A-9941-A46EBF87FC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2" dur="500" fill="hold"/>
                                        <p:tgtEl>
                                          <p:spTgt spid="8">
                                            <p:graphicEl>
                                              <a:dgm id="{FA817368-67C1-445A-9941-A46EBF87FC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3" dur="500" fill="hold"/>
                                        <p:tgtEl>
                                          <p:spTgt spid="8">
                                            <p:graphicEl>
                                              <a:dgm id="{FA817368-67C1-445A-9941-A46EBF87FC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8">
                                            <p:graphicEl>
                                              <a:dgm id="{FA817368-67C1-445A-9941-A46EBF87FC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86" dur="500" fill="hold"/>
                                        <p:tgtEl>
                                          <p:spTgt spid="8">
                                            <p:graphicEl>
                                              <a:dgm id="{00E717B3-E50F-4632-ADAB-CB0C4DB36D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7" dur="500" fill="hold"/>
                                        <p:tgtEl>
                                          <p:spTgt spid="8">
                                            <p:graphicEl>
                                              <a:dgm id="{00E717B3-E50F-4632-ADAB-CB0C4DB36D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8" dur="500" fill="hold"/>
                                        <p:tgtEl>
                                          <p:spTgt spid="8">
                                            <p:graphicEl>
                                              <a:dgm id="{00E717B3-E50F-4632-ADAB-CB0C4DB36D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8">
                                            <p:graphicEl>
                                              <a:dgm id="{00E717B3-E50F-4632-ADAB-CB0C4DB36D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Graphic spid="8" grpId="0">
        <p:bldSub>
          <a:bldDgm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692" y="-24"/>
            <a:ext cx="8637588" cy="1143000"/>
          </a:xfrm>
        </p:spPr>
        <p:txBody>
          <a:bodyPr/>
          <a:lstStyle/>
          <a:p>
            <a:r>
              <a:rPr lang="es-ES" b="1" dirty="0" err="1" smtClean="0"/>
              <a:t>Outline</a:t>
            </a:r>
            <a:endParaRPr lang="es-ES" b="1" dirty="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500033" y="1484313"/>
            <a:ext cx="8388379" cy="474345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s-ES" sz="2500" dirty="0" err="1" smtClean="0">
                <a:solidFill>
                  <a:schemeClr val="tx1"/>
                </a:solidFill>
              </a:rPr>
              <a:t>Introduction</a:t>
            </a:r>
            <a:endParaRPr lang="es-ES" sz="2500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2500" dirty="0" err="1" smtClean="0">
                <a:solidFill>
                  <a:schemeClr val="tx1"/>
                </a:solidFill>
              </a:rPr>
              <a:t>Methodology</a:t>
            </a:r>
            <a:endParaRPr lang="es-ES" sz="2500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2500" b="1" dirty="0" err="1" smtClean="0">
                <a:solidFill>
                  <a:schemeClr val="tx1"/>
                </a:solidFill>
              </a:rPr>
              <a:t>Results</a:t>
            </a:r>
            <a:endParaRPr lang="es-ES" sz="2500" b="1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2500" dirty="0" err="1" smtClean="0">
                <a:solidFill>
                  <a:schemeClr val="tx1"/>
                </a:solidFill>
              </a:rPr>
              <a:t>Conclusion</a:t>
            </a:r>
            <a:endParaRPr lang="es-ES" sz="2500" dirty="0">
              <a:solidFill>
                <a:schemeClr val="tx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376F9-2E65-4DAB-B1D3-A2911D714754}" type="slidenum">
              <a:rPr lang="es-ES"/>
              <a:pPr/>
              <a:t>11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692" y="-24"/>
            <a:ext cx="8637588" cy="1143000"/>
          </a:xfrm>
        </p:spPr>
        <p:txBody>
          <a:bodyPr/>
          <a:lstStyle/>
          <a:p>
            <a:r>
              <a:rPr lang="es-ES" b="1" dirty="0" err="1" smtClean="0"/>
              <a:t>Results</a:t>
            </a:r>
            <a:endParaRPr lang="es-ES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376F9-2E65-4DAB-B1D3-A2911D714754}" type="slidenum">
              <a:rPr lang="es-ES"/>
              <a:pPr/>
              <a:t>12</a:t>
            </a:fld>
            <a:endParaRPr lang="es-ES"/>
          </a:p>
        </p:txBody>
      </p:sp>
      <p:pic>
        <p:nvPicPr>
          <p:cNvPr id="7" name="Picture 4" descr="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081108"/>
            <a:ext cx="8496300" cy="5133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692" y="-24"/>
            <a:ext cx="8637588" cy="1143000"/>
          </a:xfrm>
        </p:spPr>
        <p:txBody>
          <a:bodyPr/>
          <a:lstStyle/>
          <a:p>
            <a:r>
              <a:rPr lang="es-ES" b="1" dirty="0" err="1" smtClean="0"/>
              <a:t>Results</a:t>
            </a:r>
            <a:endParaRPr lang="es-ES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376F9-2E65-4DAB-B1D3-A2911D714754}" type="slidenum">
              <a:rPr lang="es-ES"/>
              <a:pPr/>
              <a:t>13</a:t>
            </a:fld>
            <a:endParaRPr lang="es-ES"/>
          </a:p>
        </p:txBody>
      </p:sp>
      <p:pic>
        <p:nvPicPr>
          <p:cNvPr id="5" name="Picture 5" descr="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417" y="1106507"/>
            <a:ext cx="8353425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692" y="-24"/>
            <a:ext cx="8637588" cy="1143000"/>
          </a:xfrm>
        </p:spPr>
        <p:txBody>
          <a:bodyPr/>
          <a:lstStyle/>
          <a:p>
            <a:r>
              <a:rPr lang="es-ES" b="1" dirty="0" err="1" smtClean="0"/>
              <a:t>Outline</a:t>
            </a:r>
            <a:endParaRPr lang="es-ES" b="1" dirty="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500033" y="1484313"/>
            <a:ext cx="8388379" cy="474345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s-ES" sz="2500" dirty="0" err="1" smtClean="0">
                <a:solidFill>
                  <a:schemeClr val="tx1"/>
                </a:solidFill>
              </a:rPr>
              <a:t>Introduction</a:t>
            </a:r>
            <a:endParaRPr lang="es-ES" sz="2500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2500" dirty="0" err="1" smtClean="0">
                <a:solidFill>
                  <a:schemeClr val="tx1"/>
                </a:solidFill>
              </a:rPr>
              <a:t>Methodology</a:t>
            </a:r>
            <a:endParaRPr lang="es-ES" sz="2500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2500" dirty="0" err="1" smtClean="0">
                <a:solidFill>
                  <a:schemeClr val="tx1"/>
                </a:solidFill>
              </a:rPr>
              <a:t>Results</a:t>
            </a:r>
            <a:endParaRPr lang="es-ES" sz="2500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2500" b="1" dirty="0" err="1" smtClean="0">
                <a:solidFill>
                  <a:schemeClr val="tx1"/>
                </a:solidFill>
              </a:rPr>
              <a:t>Conclusion</a:t>
            </a:r>
            <a:endParaRPr lang="es-ES" sz="2500" b="1" dirty="0">
              <a:solidFill>
                <a:schemeClr val="tx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376F9-2E65-4DAB-B1D3-A2911D714754}" type="slidenum">
              <a:rPr lang="es-ES"/>
              <a:pPr/>
              <a:t>14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692" y="-24"/>
            <a:ext cx="8637588" cy="1143000"/>
          </a:xfrm>
        </p:spPr>
        <p:txBody>
          <a:bodyPr/>
          <a:lstStyle/>
          <a:p>
            <a:r>
              <a:rPr lang="es-ES" b="1" dirty="0" err="1" smtClean="0"/>
              <a:t>Outline</a:t>
            </a:r>
            <a:endParaRPr lang="es-ES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D5CC4-E12F-4639-8E1C-AB770706BF74}" type="slidenum">
              <a:rPr lang="es-ES"/>
              <a:pPr/>
              <a:t>15</a:t>
            </a:fld>
            <a:endParaRPr lang="es-E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00033" y="1484313"/>
            <a:ext cx="8388379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25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25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Methodology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25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Results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25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</a:t>
            </a:r>
            <a:endParaRPr kumimoji="0" lang="es-ES" sz="25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692" y="-24"/>
            <a:ext cx="8637588" cy="1143000"/>
          </a:xfrm>
        </p:spPr>
        <p:txBody>
          <a:bodyPr/>
          <a:lstStyle/>
          <a:p>
            <a:r>
              <a:rPr lang="es-ES" b="1" dirty="0" err="1" smtClean="0"/>
              <a:t>Conclusion</a:t>
            </a:r>
            <a:endParaRPr lang="es-ES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376F9-2E65-4DAB-B1D3-A2911D714754}" type="slidenum">
              <a:rPr lang="es-ES"/>
              <a:pPr/>
              <a:t>16</a:t>
            </a:fld>
            <a:endParaRPr lang="es-E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500033" y="1484313"/>
            <a:ext cx="8388379" cy="1801811"/>
          </a:xfrm>
        </p:spPr>
        <p:txBody>
          <a:bodyPr/>
          <a:lstStyle/>
          <a:p>
            <a:pPr marL="457200" indent="-457200"/>
            <a:r>
              <a:rPr lang="es-ES" sz="2500" dirty="0" err="1" smtClean="0">
                <a:solidFill>
                  <a:schemeClr val="tx1"/>
                </a:solidFill>
              </a:rPr>
              <a:t>Methodology</a:t>
            </a:r>
            <a:r>
              <a:rPr lang="es-ES" sz="2500" dirty="0" smtClean="0">
                <a:solidFill>
                  <a:schemeClr val="tx1"/>
                </a:solidFill>
              </a:rPr>
              <a:t> </a:t>
            </a:r>
            <a:r>
              <a:rPr lang="es-ES" sz="2500" dirty="0" err="1" smtClean="0">
                <a:solidFill>
                  <a:schemeClr val="tx1"/>
                </a:solidFill>
              </a:rPr>
              <a:t>for</a:t>
            </a:r>
            <a:r>
              <a:rPr lang="es-ES" sz="2500" dirty="0" smtClean="0">
                <a:solidFill>
                  <a:schemeClr val="tx1"/>
                </a:solidFill>
              </a:rPr>
              <a:t> </a:t>
            </a:r>
            <a:r>
              <a:rPr lang="es-ES" sz="2500" dirty="0" err="1" smtClean="0">
                <a:solidFill>
                  <a:schemeClr val="tx1"/>
                </a:solidFill>
              </a:rPr>
              <a:t>gesture</a:t>
            </a:r>
            <a:r>
              <a:rPr lang="es-ES" sz="2500" dirty="0" smtClean="0">
                <a:solidFill>
                  <a:schemeClr val="tx1"/>
                </a:solidFill>
              </a:rPr>
              <a:t> </a:t>
            </a:r>
            <a:r>
              <a:rPr lang="es-ES" sz="2500" b="1" dirty="0" err="1" smtClean="0">
                <a:solidFill>
                  <a:schemeClr val="tx1"/>
                </a:solidFill>
              </a:rPr>
              <a:t>segmentation</a:t>
            </a:r>
            <a:r>
              <a:rPr lang="es-ES" sz="2500" dirty="0" smtClean="0">
                <a:solidFill>
                  <a:schemeClr val="tx1"/>
                </a:solidFill>
              </a:rPr>
              <a:t> and </a:t>
            </a:r>
            <a:r>
              <a:rPr lang="es-ES" sz="2500" b="1" dirty="0" err="1" smtClean="0">
                <a:solidFill>
                  <a:schemeClr val="tx1"/>
                </a:solidFill>
              </a:rPr>
              <a:t>recognition</a:t>
            </a:r>
            <a:r>
              <a:rPr lang="es-ES" sz="2500" dirty="0" smtClean="0">
                <a:solidFill>
                  <a:schemeClr val="tx1"/>
                </a:solidFill>
              </a:rPr>
              <a:t> at </a:t>
            </a:r>
            <a:r>
              <a:rPr lang="es-ES" sz="2500" dirty="0" err="1" smtClean="0">
                <a:solidFill>
                  <a:schemeClr val="tx1"/>
                </a:solidFill>
              </a:rPr>
              <a:t>the</a:t>
            </a:r>
            <a:r>
              <a:rPr lang="es-ES" sz="2500" dirty="0" smtClean="0">
                <a:solidFill>
                  <a:schemeClr val="tx1"/>
                </a:solidFill>
              </a:rPr>
              <a:t> </a:t>
            </a:r>
            <a:r>
              <a:rPr lang="es-ES" sz="2500" dirty="0" err="1" smtClean="0">
                <a:solidFill>
                  <a:schemeClr val="tx1"/>
                </a:solidFill>
              </a:rPr>
              <a:t>same</a:t>
            </a:r>
            <a:r>
              <a:rPr lang="es-ES" sz="2500" dirty="0" smtClean="0">
                <a:solidFill>
                  <a:schemeClr val="tx1"/>
                </a:solidFill>
              </a:rPr>
              <a:t> time.</a:t>
            </a:r>
          </a:p>
          <a:p>
            <a:pPr marL="457200" indent="-457200">
              <a:buNone/>
            </a:pPr>
            <a:endParaRPr lang="es-ES" sz="1500" dirty="0" smtClean="0">
              <a:solidFill>
                <a:schemeClr val="tx1"/>
              </a:solidFill>
            </a:endParaRPr>
          </a:p>
          <a:p>
            <a:pPr marL="457200" indent="-457200"/>
            <a:r>
              <a:rPr lang="es-ES" sz="2500" dirty="0" err="1" smtClean="0">
                <a:solidFill>
                  <a:schemeClr val="tx1"/>
                </a:solidFill>
              </a:rPr>
              <a:t>First</a:t>
            </a:r>
            <a:r>
              <a:rPr lang="es-ES" sz="2500" dirty="0" smtClean="0">
                <a:solidFill>
                  <a:schemeClr val="tx1"/>
                </a:solidFill>
              </a:rPr>
              <a:t> </a:t>
            </a:r>
            <a:r>
              <a:rPr lang="es-ES" sz="2500" dirty="0" err="1" smtClean="0">
                <a:solidFill>
                  <a:schemeClr val="tx1"/>
                </a:solidFill>
              </a:rPr>
              <a:t>results</a:t>
            </a:r>
            <a:r>
              <a:rPr lang="es-ES" sz="2500" dirty="0" smtClean="0">
                <a:solidFill>
                  <a:schemeClr val="tx1"/>
                </a:solidFill>
              </a:rPr>
              <a:t> </a:t>
            </a:r>
            <a:r>
              <a:rPr lang="es-ES" sz="2500" dirty="0" err="1" smtClean="0">
                <a:solidFill>
                  <a:schemeClr val="tx1"/>
                </a:solidFill>
              </a:rPr>
              <a:t>indicate</a:t>
            </a:r>
            <a:r>
              <a:rPr lang="es-ES" sz="2500" dirty="0" smtClean="0">
                <a:solidFill>
                  <a:schemeClr val="tx1"/>
                </a:solidFill>
              </a:rPr>
              <a:t> </a:t>
            </a:r>
            <a:r>
              <a:rPr lang="es-ES" sz="2500" dirty="0" err="1" smtClean="0">
                <a:solidFill>
                  <a:schemeClr val="tx1"/>
                </a:solidFill>
              </a:rPr>
              <a:t>the</a:t>
            </a:r>
            <a:r>
              <a:rPr lang="es-ES" sz="2500" dirty="0" smtClean="0">
                <a:solidFill>
                  <a:schemeClr val="tx1"/>
                </a:solidFill>
              </a:rPr>
              <a:t> </a:t>
            </a:r>
            <a:r>
              <a:rPr lang="es-ES" sz="2500" dirty="0" err="1" smtClean="0">
                <a:solidFill>
                  <a:schemeClr val="tx1"/>
                </a:solidFill>
              </a:rPr>
              <a:t>objectives</a:t>
            </a:r>
            <a:r>
              <a:rPr lang="es-ES" sz="2500" dirty="0" smtClean="0">
                <a:solidFill>
                  <a:schemeClr val="tx1"/>
                </a:solidFill>
              </a:rPr>
              <a:t> are </a:t>
            </a:r>
            <a:r>
              <a:rPr lang="es-ES" sz="2500" dirty="0" err="1" smtClean="0">
                <a:solidFill>
                  <a:schemeClr val="tx1"/>
                </a:solidFill>
              </a:rPr>
              <a:t>feasible</a:t>
            </a:r>
            <a:r>
              <a:rPr lang="es-ES" sz="2500" dirty="0" smtClean="0">
                <a:solidFill>
                  <a:schemeClr val="tx1"/>
                </a:solidFill>
              </a:rPr>
              <a:t>.</a:t>
            </a:r>
            <a:endParaRPr lang="es-ES" sz="2500" dirty="0" smtClean="0">
              <a:solidFill>
                <a:schemeClr val="tx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00395" y="3643314"/>
            <a:ext cx="8388379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s-ES" sz="25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Future</a:t>
            </a:r>
            <a:r>
              <a:rPr kumimoji="0" lang="es-ES" sz="2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5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work</a:t>
            </a:r>
            <a:r>
              <a:rPr kumimoji="0" lang="es-ES" sz="2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sz="25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Automatic</a:t>
            </a:r>
            <a:r>
              <a:rPr kumimoji="0" lang="es-ES" sz="25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5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callibration</a:t>
            </a:r>
            <a:endParaRPr kumimoji="0" lang="es-ES" sz="2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" sz="25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Feature</a:t>
            </a:r>
            <a:r>
              <a:rPr kumimoji="0" lang="es-ES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5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weighting</a:t>
            </a:r>
            <a:r>
              <a:rPr kumimoji="0" lang="es-ES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s-ES" sz="25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body</a:t>
            </a:r>
            <a:r>
              <a:rPr kumimoji="0" lang="es-ES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5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joints</a:t>
            </a:r>
            <a:r>
              <a:rPr kumimoji="0" lang="es-ES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s-ES" sz="2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s-ES" dirty="0" smtClean="0"/>
              <a:t>ADHD </a:t>
            </a:r>
            <a:r>
              <a:rPr lang="en-US" dirty="0" smtClean="0"/>
              <a:t>indicators</a:t>
            </a:r>
            <a:r>
              <a:rPr lang="es-ES" dirty="0" smtClean="0"/>
              <a:t> </a:t>
            </a:r>
            <a:r>
              <a:rPr lang="es-ES" dirty="0" err="1" smtClean="0"/>
              <a:t>modelling</a:t>
            </a:r>
            <a:r>
              <a:rPr lang="es-ES" dirty="0" smtClean="0"/>
              <a:t> </a:t>
            </a:r>
            <a:r>
              <a:rPr lang="es-ES" dirty="0" err="1" smtClean="0"/>
              <a:t>based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n-US" dirty="0" smtClean="0"/>
              <a:t>Dynamic</a:t>
            </a:r>
            <a:r>
              <a:rPr lang="es-ES" dirty="0" smtClean="0"/>
              <a:t> Time </a:t>
            </a:r>
            <a:r>
              <a:rPr lang="es-ES" dirty="0" err="1" smtClean="0"/>
              <a:t>Warping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RGB data: A </a:t>
            </a:r>
            <a:r>
              <a:rPr lang="es-ES" dirty="0" err="1" smtClean="0"/>
              <a:t>feasibility</a:t>
            </a:r>
            <a:r>
              <a:rPr lang="es-ES" dirty="0" smtClean="0"/>
              <a:t> </a:t>
            </a:r>
            <a:r>
              <a:rPr lang="es-ES" dirty="0" err="1" smtClean="0"/>
              <a:t>study</a:t>
            </a:r>
            <a:endParaRPr lang="es-ES" dirty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s-ES" dirty="0">
                <a:solidFill>
                  <a:schemeClr val="tx1"/>
                </a:solidFill>
              </a:rPr>
              <a:t>Antonio </a:t>
            </a:r>
            <a:r>
              <a:rPr lang="es-ES" dirty="0" smtClean="0">
                <a:solidFill>
                  <a:schemeClr val="tx1"/>
                </a:solidFill>
              </a:rPr>
              <a:t>Hernández-Vela, Miguel Reyes, Laura Igual, Josep Moya, Verónica </a:t>
            </a:r>
            <a:r>
              <a:rPr lang="es-ES" dirty="0" err="1" smtClean="0">
                <a:solidFill>
                  <a:schemeClr val="tx1"/>
                </a:solidFill>
              </a:rPr>
              <a:t>Violant</a:t>
            </a:r>
            <a:r>
              <a:rPr lang="es-ES" dirty="0" smtClean="0">
                <a:solidFill>
                  <a:schemeClr val="tx1"/>
                </a:solidFill>
              </a:rPr>
              <a:t>, </a:t>
            </a:r>
            <a:r>
              <a:rPr lang="es-ES" dirty="0">
                <a:solidFill>
                  <a:schemeClr val="tx1"/>
                </a:solidFill>
              </a:rPr>
              <a:t>and Sergio Escalera</a:t>
            </a:r>
          </a:p>
        </p:txBody>
      </p:sp>
      <p:pic>
        <p:nvPicPr>
          <p:cNvPr id="103431" name="Picture 7" descr="Logotip de Salut Mental Parc Taul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6215082"/>
            <a:ext cx="1428750" cy="409575"/>
          </a:xfrm>
          <a:prstGeom prst="rect">
            <a:avLst/>
          </a:prstGeom>
          <a:noFill/>
        </p:spPr>
      </p:pic>
      <p:pic>
        <p:nvPicPr>
          <p:cNvPr id="103438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6215082"/>
            <a:ext cx="1614469" cy="42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357422" y="571480"/>
            <a:ext cx="4357718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</a:t>
            </a:r>
            <a:r>
              <a:rPr kumimoji="0" lang="es-ES" sz="40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S" sz="4000" b="1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You</a:t>
            </a:r>
            <a:r>
              <a:rPr kumimoji="0" lang="es-ES" sz="40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!</a:t>
            </a:r>
            <a:endParaRPr kumimoji="0" lang="es-ES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428860" y="4776805"/>
            <a:ext cx="4357718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Questions</a:t>
            </a:r>
            <a:r>
              <a:rPr kumimoji="0" lang="es-E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es-ES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692" y="-24"/>
            <a:ext cx="8637588" cy="1143000"/>
          </a:xfrm>
        </p:spPr>
        <p:txBody>
          <a:bodyPr/>
          <a:lstStyle/>
          <a:p>
            <a:r>
              <a:rPr lang="es-ES" b="1" dirty="0" smtClean="0"/>
              <a:t>ADHD: </a:t>
            </a:r>
            <a:r>
              <a:rPr lang="es-ES" b="1" dirty="0" err="1" smtClean="0"/>
              <a:t>Attention</a:t>
            </a:r>
            <a:r>
              <a:rPr lang="es-ES" b="1" dirty="0"/>
              <a:t> </a:t>
            </a:r>
            <a:r>
              <a:rPr lang="es-ES" b="1" dirty="0" err="1" smtClean="0"/>
              <a:t>deficit</a:t>
            </a:r>
            <a:r>
              <a:rPr lang="es-ES" b="1" dirty="0" smtClean="0"/>
              <a:t> </a:t>
            </a:r>
            <a:r>
              <a:rPr lang="es-ES" b="1" dirty="0" err="1" smtClean="0"/>
              <a:t>hyperactivity</a:t>
            </a:r>
            <a:r>
              <a:rPr lang="es-ES" b="1" dirty="0" smtClean="0"/>
              <a:t> </a:t>
            </a:r>
            <a:r>
              <a:rPr lang="es-ES" b="1" dirty="0" err="1" smtClean="0"/>
              <a:t>disorder</a:t>
            </a:r>
            <a:endParaRPr lang="es-ES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376F9-2E65-4DAB-B1D3-A2911D714754}" type="slidenum">
              <a:rPr lang="es-ES"/>
              <a:pPr/>
              <a:t>2</a:t>
            </a:fld>
            <a:endParaRPr lang="es-E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04969"/>
            <a:ext cx="3613079" cy="2509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" descr="r287111_12246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660227"/>
            <a:ext cx="3714776" cy="2545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8 Grupo"/>
          <p:cNvGrpSpPr/>
          <p:nvPr/>
        </p:nvGrpSpPr>
        <p:grpSpPr>
          <a:xfrm>
            <a:off x="642910" y="4857760"/>
            <a:ext cx="7786742" cy="928694"/>
            <a:chOff x="642910" y="4857760"/>
            <a:chExt cx="7786742" cy="928694"/>
          </a:xfrm>
        </p:grpSpPr>
        <p:sp>
          <p:nvSpPr>
            <p:cNvPr id="10" name="9 Rectángulo redondeado"/>
            <p:cNvSpPr/>
            <p:nvPr/>
          </p:nvSpPr>
          <p:spPr bwMode="auto">
            <a:xfrm>
              <a:off x="642910" y="4857760"/>
              <a:ext cx="2071702" cy="928694"/>
            </a:xfrm>
            <a:prstGeom prst="roundRect">
              <a:avLst/>
            </a:prstGeom>
            <a:gradFill flip="none" rotWithShape="1">
              <a:gsLst>
                <a:gs pos="0">
                  <a:srgbClr val="C0C0C0">
                    <a:tint val="66000"/>
                    <a:satMod val="160000"/>
                  </a:srgbClr>
                </a:gs>
                <a:gs pos="50000">
                  <a:srgbClr val="C0C0C0">
                    <a:tint val="44500"/>
                    <a:satMod val="160000"/>
                  </a:srgbClr>
                </a:gs>
                <a:gs pos="100000">
                  <a:srgbClr val="C0C0C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2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" pitchFamily="-64" charset="0"/>
                  <a:ea typeface="ＭＳ Ｐゴシック" pitchFamily="-64" charset="-128"/>
                </a:rPr>
                <a:t>Inattention</a:t>
              </a:r>
              <a:endPara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" pitchFamily="-64" charset="0"/>
                <a:ea typeface="ＭＳ Ｐゴシック" pitchFamily="-64" charset="-128"/>
              </a:endParaRPr>
            </a:p>
          </p:txBody>
        </p:sp>
        <p:sp>
          <p:nvSpPr>
            <p:cNvPr id="11" name="10 Rectángulo redondeado"/>
            <p:cNvSpPr/>
            <p:nvPr/>
          </p:nvSpPr>
          <p:spPr bwMode="auto">
            <a:xfrm>
              <a:off x="3473134" y="4857760"/>
              <a:ext cx="2214578" cy="928694"/>
            </a:xfrm>
            <a:prstGeom prst="roundRect">
              <a:avLst/>
            </a:prstGeom>
            <a:gradFill flip="none" rotWithShape="1">
              <a:gsLst>
                <a:gs pos="0">
                  <a:srgbClr val="C0C0C0">
                    <a:tint val="66000"/>
                    <a:satMod val="160000"/>
                  </a:srgbClr>
                </a:gs>
                <a:gs pos="50000">
                  <a:srgbClr val="C0C0C0">
                    <a:tint val="44500"/>
                    <a:satMod val="160000"/>
                  </a:srgbClr>
                </a:gs>
                <a:gs pos="100000">
                  <a:srgbClr val="C0C0C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2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" pitchFamily="-64" charset="0"/>
                  <a:ea typeface="ＭＳ Ｐゴシック" pitchFamily="-64" charset="-128"/>
                </a:rPr>
                <a:t>Hyperactivity</a:t>
              </a:r>
              <a:endPara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" pitchFamily="-64" charset="0"/>
                <a:ea typeface="ＭＳ Ｐゴシック" pitchFamily="-64" charset="-128"/>
              </a:endParaRPr>
            </a:p>
          </p:txBody>
        </p:sp>
        <p:sp>
          <p:nvSpPr>
            <p:cNvPr id="12" name="11 Rectángulo redondeado"/>
            <p:cNvSpPr/>
            <p:nvPr/>
          </p:nvSpPr>
          <p:spPr bwMode="auto">
            <a:xfrm>
              <a:off x="6357950" y="4857760"/>
              <a:ext cx="2071702" cy="928694"/>
            </a:xfrm>
            <a:prstGeom prst="roundRect">
              <a:avLst/>
            </a:prstGeom>
            <a:gradFill flip="none" rotWithShape="1">
              <a:gsLst>
                <a:gs pos="0">
                  <a:srgbClr val="C0C0C0">
                    <a:tint val="66000"/>
                    <a:satMod val="160000"/>
                  </a:srgbClr>
                </a:gs>
                <a:gs pos="50000">
                  <a:srgbClr val="C0C0C0">
                    <a:tint val="44500"/>
                    <a:satMod val="160000"/>
                  </a:srgbClr>
                </a:gs>
                <a:gs pos="100000">
                  <a:srgbClr val="C0C0C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2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" pitchFamily="-64" charset="0"/>
                  <a:ea typeface="ＭＳ Ｐゴシック" pitchFamily="-64" charset="-128"/>
                </a:rPr>
                <a:t>Impulsivity</a:t>
              </a:r>
              <a:endPara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" pitchFamily="-64" charset="0"/>
                <a:ea typeface="ＭＳ Ｐゴシック" pitchFamily="-64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692" y="-24"/>
            <a:ext cx="8637588" cy="1143000"/>
          </a:xfrm>
        </p:spPr>
        <p:txBody>
          <a:bodyPr/>
          <a:lstStyle/>
          <a:p>
            <a:r>
              <a:rPr lang="es-ES" b="1" dirty="0" err="1" smtClean="0"/>
              <a:t>Outline</a:t>
            </a:r>
            <a:endParaRPr lang="es-ES" b="1" dirty="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500033" y="1484313"/>
            <a:ext cx="8388379" cy="474345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s-ES" sz="2500" b="1" dirty="0" err="1" smtClean="0">
                <a:solidFill>
                  <a:schemeClr val="tx1"/>
                </a:solidFill>
              </a:rPr>
              <a:t>Introduction</a:t>
            </a:r>
            <a:endParaRPr lang="es-ES" sz="2500" b="1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2500" dirty="0" err="1" smtClean="0">
                <a:solidFill>
                  <a:schemeClr val="tx1"/>
                </a:solidFill>
              </a:rPr>
              <a:t>Methodology</a:t>
            </a:r>
            <a:endParaRPr lang="es-ES" sz="2500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2500" dirty="0" err="1" smtClean="0">
                <a:solidFill>
                  <a:schemeClr val="tx1"/>
                </a:solidFill>
              </a:rPr>
              <a:t>Results</a:t>
            </a:r>
            <a:endParaRPr lang="es-ES" sz="2500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2500" dirty="0" err="1" smtClean="0">
                <a:solidFill>
                  <a:schemeClr val="tx1"/>
                </a:solidFill>
              </a:rPr>
              <a:t>Conclusion</a:t>
            </a:r>
            <a:endParaRPr lang="es-ES" sz="2500" dirty="0">
              <a:solidFill>
                <a:schemeClr val="tx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376F9-2E65-4DAB-B1D3-A2911D714754}" type="slidenum">
              <a:rPr lang="es-ES"/>
              <a:pPr/>
              <a:t>3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692" y="-24"/>
            <a:ext cx="8637588" cy="1143000"/>
          </a:xfrm>
        </p:spPr>
        <p:txBody>
          <a:bodyPr/>
          <a:lstStyle/>
          <a:p>
            <a:r>
              <a:rPr lang="es-ES" b="1" dirty="0" err="1" smtClean="0"/>
              <a:t>Introduction</a:t>
            </a:r>
            <a:endParaRPr lang="es-ES" b="1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506444" y="1614508"/>
            <a:ext cx="7851770" cy="4743450"/>
          </a:xfrm>
        </p:spPr>
        <p:txBody>
          <a:bodyPr/>
          <a:lstStyle/>
          <a:p>
            <a:r>
              <a:rPr lang="en-US" sz="2300" dirty="0" smtClean="0">
                <a:solidFill>
                  <a:schemeClr val="tx1"/>
                </a:solidFill>
              </a:rPr>
              <a:t>Video-based behavior analysis for ADHD diagnosis in children between 8-11 years.</a:t>
            </a:r>
          </a:p>
          <a:p>
            <a:endParaRPr lang="en-US" sz="2300" dirty="0" smtClean="0">
              <a:solidFill>
                <a:schemeClr val="tx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376F9-2E65-4DAB-B1D3-A2911D714754}" type="slidenum">
              <a:rPr lang="es-ES"/>
              <a:pPr/>
              <a:t>4</a:t>
            </a:fld>
            <a:endParaRPr lang="es-ES"/>
          </a:p>
        </p:txBody>
      </p:sp>
      <p:pic>
        <p:nvPicPr>
          <p:cNvPr id="13" name="Picture 5" descr="hmo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513" y="2773377"/>
            <a:ext cx="4098925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773377"/>
            <a:ext cx="3895725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692" y="-24"/>
            <a:ext cx="8637588" cy="1143000"/>
          </a:xfrm>
        </p:spPr>
        <p:txBody>
          <a:bodyPr/>
          <a:lstStyle/>
          <a:p>
            <a:r>
              <a:rPr lang="es-ES" b="1" dirty="0" err="1" smtClean="0"/>
              <a:t>Introduction</a:t>
            </a:r>
            <a:endParaRPr lang="es-ES" b="1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506444" y="1484313"/>
            <a:ext cx="8137522" cy="1015993"/>
          </a:xfrm>
        </p:spPr>
        <p:txBody>
          <a:bodyPr/>
          <a:lstStyle/>
          <a:p>
            <a:r>
              <a:rPr lang="en-US" sz="2300" dirty="0" smtClean="0">
                <a:solidFill>
                  <a:schemeClr val="tx1"/>
                </a:solidFill>
              </a:rPr>
              <a:t>Behavior analysis </a:t>
            </a:r>
            <a:r>
              <a:rPr lang="en-US" sz="2300" dirty="0" smtClean="0">
                <a:solidFill>
                  <a:schemeClr val="tx1"/>
                </a:solidFill>
                <a:sym typeface="Wingdings" pitchFamily="2" charset="2"/>
              </a:rPr>
              <a:t> Human pose information along time</a:t>
            </a:r>
            <a:endParaRPr lang="en-US" sz="2300" dirty="0" smtClean="0">
              <a:solidFill>
                <a:schemeClr val="tx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376F9-2E65-4DAB-B1D3-A2911D714754}" type="slidenum">
              <a:rPr lang="es-ES"/>
              <a:pPr/>
              <a:t>5</a:t>
            </a:fld>
            <a:endParaRPr lang="es-ES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714620"/>
            <a:ext cx="3470203" cy="2509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CuadroTexto"/>
          <p:cNvSpPr txBox="1"/>
          <p:nvPr/>
        </p:nvSpPr>
        <p:spPr>
          <a:xfrm>
            <a:off x="4357686" y="3214686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Head</a:t>
            </a:r>
          </a:p>
          <a:p>
            <a:r>
              <a:rPr lang="es-ES" dirty="0" err="1" smtClean="0">
                <a:solidFill>
                  <a:srgbClr val="00B050"/>
                </a:solidFill>
              </a:rPr>
              <a:t>Body</a:t>
            </a:r>
            <a:endParaRPr lang="es-ES" dirty="0" smtClean="0">
              <a:solidFill>
                <a:srgbClr val="FF0000"/>
              </a:solidFill>
            </a:endParaRPr>
          </a:p>
          <a:p>
            <a:r>
              <a:rPr lang="es-ES" dirty="0" err="1" smtClean="0">
                <a:solidFill>
                  <a:schemeClr val="accent6"/>
                </a:solidFill>
              </a:rPr>
              <a:t>Hands</a:t>
            </a:r>
            <a:endParaRPr lang="es-ES" dirty="0" smtClean="0">
              <a:solidFill>
                <a:schemeClr val="accent6"/>
              </a:solidFill>
            </a:endParaRPr>
          </a:p>
        </p:txBody>
      </p:sp>
      <p:grpSp>
        <p:nvGrpSpPr>
          <p:cNvPr id="32" name="31 Grupo"/>
          <p:cNvGrpSpPr/>
          <p:nvPr/>
        </p:nvGrpSpPr>
        <p:grpSpPr>
          <a:xfrm>
            <a:off x="3143240" y="3286124"/>
            <a:ext cx="1214446" cy="1571637"/>
            <a:chOff x="3143240" y="3214686"/>
            <a:chExt cx="1214446" cy="1571637"/>
          </a:xfrm>
        </p:grpSpPr>
        <p:cxnSp>
          <p:nvCxnSpPr>
            <p:cNvPr id="11" name="10 Conector recto de flecha"/>
            <p:cNvCxnSpPr/>
            <p:nvPr/>
          </p:nvCxnSpPr>
          <p:spPr bwMode="auto">
            <a:xfrm>
              <a:off x="3143240" y="3214686"/>
              <a:ext cx="1143008" cy="14287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13 Conector recto de flecha"/>
            <p:cNvCxnSpPr/>
            <p:nvPr/>
          </p:nvCxnSpPr>
          <p:spPr bwMode="auto">
            <a:xfrm flipV="1">
              <a:off x="3714744" y="4214818"/>
              <a:ext cx="642942" cy="57150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16 Conector recto de flecha"/>
            <p:cNvCxnSpPr>
              <a:endCxn id="12" idx="1"/>
            </p:cNvCxnSpPr>
            <p:nvPr/>
          </p:nvCxnSpPr>
          <p:spPr bwMode="auto">
            <a:xfrm flipV="1">
              <a:off x="3286116" y="3681494"/>
              <a:ext cx="1071570" cy="46188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4" name="33 Flecha derecha"/>
          <p:cNvSpPr/>
          <p:nvPr/>
        </p:nvSpPr>
        <p:spPr bwMode="auto">
          <a:xfrm>
            <a:off x="5572132" y="3357562"/>
            <a:ext cx="1214446" cy="1071570"/>
          </a:xfrm>
          <a:prstGeom prst="rightArrow">
            <a:avLst/>
          </a:prstGeom>
          <a:solidFill>
            <a:srgbClr val="8C242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alatino" pitchFamily="-64" charset="0"/>
                <a:ea typeface="ＭＳ Ｐゴシック" pitchFamily="-64" charset="-128"/>
              </a:rPr>
              <a:t>time</a:t>
            </a:r>
          </a:p>
        </p:txBody>
      </p:sp>
      <p:sp>
        <p:nvSpPr>
          <p:cNvPr id="16" name="15 Rectángulo redondeado"/>
          <p:cNvSpPr/>
          <p:nvPr/>
        </p:nvSpPr>
        <p:spPr bwMode="auto">
          <a:xfrm>
            <a:off x="6929454" y="3500438"/>
            <a:ext cx="1857388" cy="785818"/>
          </a:xfrm>
          <a:prstGeom prst="roundRect">
            <a:avLst/>
          </a:prstGeom>
          <a:gradFill flip="none" rotWithShape="1">
            <a:gsLst>
              <a:gs pos="0">
                <a:srgbClr val="C0C0C0">
                  <a:tint val="66000"/>
                  <a:satMod val="160000"/>
                </a:srgbClr>
              </a:gs>
              <a:gs pos="50000">
                <a:srgbClr val="C0C0C0">
                  <a:tint val="44500"/>
                  <a:satMod val="160000"/>
                </a:srgbClr>
              </a:gs>
              <a:gs pos="100000">
                <a:srgbClr val="C0C0C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" pitchFamily="-64" charset="0"/>
                <a:ea typeface="ＭＳ Ｐゴシック" pitchFamily="-64" charset="-128"/>
              </a:rPr>
              <a:t>Gestures</a:t>
            </a:r>
            <a:endParaRPr kumimoji="0" lang="es-E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" pitchFamily="-64" charset="0"/>
              <a:ea typeface="ＭＳ Ｐゴシック" pitchFamily="-64" charset="-128"/>
            </a:endParaRPr>
          </a:p>
        </p:txBody>
      </p:sp>
      <p:grpSp>
        <p:nvGrpSpPr>
          <p:cNvPr id="33" name="32 Grupo"/>
          <p:cNvGrpSpPr/>
          <p:nvPr/>
        </p:nvGrpSpPr>
        <p:grpSpPr>
          <a:xfrm>
            <a:off x="6929454" y="2357430"/>
            <a:ext cx="1857388" cy="3071834"/>
            <a:chOff x="6786578" y="2357430"/>
            <a:chExt cx="1857388" cy="3071834"/>
          </a:xfrm>
        </p:grpSpPr>
        <p:sp>
          <p:nvSpPr>
            <p:cNvPr id="7" name="6 Rectángulo redondeado"/>
            <p:cNvSpPr/>
            <p:nvPr/>
          </p:nvSpPr>
          <p:spPr bwMode="auto">
            <a:xfrm>
              <a:off x="6786578" y="2357430"/>
              <a:ext cx="1857388" cy="785818"/>
            </a:xfrm>
            <a:prstGeom prst="roundRect">
              <a:avLst/>
            </a:prstGeom>
            <a:gradFill flip="none" rotWithShape="1">
              <a:gsLst>
                <a:gs pos="0">
                  <a:srgbClr val="C0C0C0">
                    <a:tint val="66000"/>
                    <a:satMod val="160000"/>
                  </a:srgbClr>
                </a:gs>
                <a:gs pos="50000">
                  <a:srgbClr val="C0C0C0">
                    <a:tint val="44500"/>
                    <a:satMod val="160000"/>
                  </a:srgbClr>
                </a:gs>
                <a:gs pos="100000">
                  <a:srgbClr val="C0C0C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2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" pitchFamily="-64" charset="0"/>
                  <a:ea typeface="ＭＳ Ｐゴシック" pitchFamily="-64" charset="-128"/>
                </a:rPr>
                <a:t>Inattention</a:t>
              </a:r>
              <a:endPara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" pitchFamily="-64" charset="0"/>
                <a:ea typeface="ＭＳ Ｐゴシック" pitchFamily="-64" charset="-128"/>
              </a:endParaRPr>
            </a:p>
          </p:txBody>
        </p:sp>
        <p:sp>
          <p:nvSpPr>
            <p:cNvPr id="8" name="7 Rectángulo redondeado"/>
            <p:cNvSpPr/>
            <p:nvPr/>
          </p:nvSpPr>
          <p:spPr bwMode="auto">
            <a:xfrm>
              <a:off x="6786578" y="3500438"/>
              <a:ext cx="1857388" cy="785818"/>
            </a:xfrm>
            <a:prstGeom prst="roundRect">
              <a:avLst/>
            </a:prstGeom>
            <a:gradFill flip="none" rotWithShape="1">
              <a:gsLst>
                <a:gs pos="0">
                  <a:srgbClr val="C0C0C0">
                    <a:tint val="66000"/>
                    <a:satMod val="160000"/>
                  </a:srgbClr>
                </a:gs>
                <a:gs pos="50000">
                  <a:srgbClr val="C0C0C0">
                    <a:tint val="44500"/>
                    <a:satMod val="160000"/>
                  </a:srgbClr>
                </a:gs>
                <a:gs pos="100000">
                  <a:srgbClr val="C0C0C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2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" pitchFamily="-64" charset="0"/>
                  <a:ea typeface="ＭＳ Ｐゴシック" pitchFamily="-64" charset="-128"/>
                </a:rPr>
                <a:t>Hyperactivity</a:t>
              </a:r>
              <a:endPara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" pitchFamily="-64" charset="0"/>
                <a:ea typeface="ＭＳ Ｐゴシック" pitchFamily="-64" charset="-128"/>
              </a:endParaRPr>
            </a:p>
          </p:txBody>
        </p:sp>
        <p:sp>
          <p:nvSpPr>
            <p:cNvPr id="9" name="8 Rectángulo redondeado"/>
            <p:cNvSpPr/>
            <p:nvPr/>
          </p:nvSpPr>
          <p:spPr bwMode="auto">
            <a:xfrm>
              <a:off x="6786578" y="4643446"/>
              <a:ext cx="1857388" cy="785818"/>
            </a:xfrm>
            <a:prstGeom prst="roundRect">
              <a:avLst/>
            </a:prstGeom>
            <a:gradFill flip="none" rotWithShape="1">
              <a:gsLst>
                <a:gs pos="0">
                  <a:srgbClr val="C0C0C0">
                    <a:tint val="66000"/>
                    <a:satMod val="160000"/>
                  </a:srgbClr>
                </a:gs>
                <a:gs pos="50000">
                  <a:srgbClr val="C0C0C0">
                    <a:tint val="44500"/>
                    <a:satMod val="160000"/>
                  </a:srgbClr>
                </a:gs>
                <a:gs pos="100000">
                  <a:srgbClr val="C0C0C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2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" pitchFamily="-64" charset="0"/>
                  <a:ea typeface="ＭＳ Ｐゴシック" pitchFamily="-64" charset="-128"/>
                </a:rPr>
                <a:t>Impulsivity</a:t>
              </a:r>
              <a:endPara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" pitchFamily="-64" charset="0"/>
                <a:ea typeface="ＭＳ Ｐゴシック" pitchFamily="-64" charset="-128"/>
              </a:endParaRPr>
            </a:p>
          </p:txBody>
        </p:sp>
      </p:grpSp>
      <p:sp>
        <p:nvSpPr>
          <p:cNvPr id="18" name="17 CuadroTexto"/>
          <p:cNvSpPr txBox="1"/>
          <p:nvPr/>
        </p:nvSpPr>
        <p:spPr>
          <a:xfrm>
            <a:off x="3421904" y="5569881"/>
            <a:ext cx="27190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1. Data </a:t>
            </a:r>
            <a:r>
              <a:rPr lang="es-ES" dirty="0" err="1" smtClean="0"/>
              <a:t>acquisition</a:t>
            </a:r>
            <a:endParaRPr lang="es-ES" dirty="0"/>
          </a:p>
        </p:txBody>
      </p:sp>
      <p:sp>
        <p:nvSpPr>
          <p:cNvPr id="19" name="18 CuadroTexto"/>
          <p:cNvSpPr txBox="1"/>
          <p:nvPr/>
        </p:nvSpPr>
        <p:spPr>
          <a:xfrm>
            <a:off x="2357422" y="5566399"/>
            <a:ext cx="4958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2. </a:t>
            </a:r>
            <a:r>
              <a:rPr lang="es-ES" dirty="0" err="1" smtClean="0"/>
              <a:t>Feature</a:t>
            </a:r>
            <a:r>
              <a:rPr lang="es-ES" dirty="0" smtClean="0"/>
              <a:t> </a:t>
            </a:r>
            <a:r>
              <a:rPr lang="es-ES" dirty="0" err="1" smtClean="0"/>
              <a:t>extraction</a:t>
            </a:r>
            <a:r>
              <a:rPr lang="es-ES" dirty="0" smtClean="0"/>
              <a:t>: </a:t>
            </a:r>
            <a:r>
              <a:rPr lang="es-ES" dirty="0" err="1" smtClean="0"/>
              <a:t>Human</a:t>
            </a:r>
            <a:r>
              <a:rPr lang="es-ES" dirty="0" smtClean="0"/>
              <a:t> Pose</a:t>
            </a:r>
            <a:endParaRPr lang="es-ES" dirty="0"/>
          </a:p>
        </p:txBody>
      </p:sp>
      <p:sp>
        <p:nvSpPr>
          <p:cNvPr id="22" name="21 CuadroTexto"/>
          <p:cNvSpPr txBox="1"/>
          <p:nvPr/>
        </p:nvSpPr>
        <p:spPr>
          <a:xfrm>
            <a:off x="3187377" y="5572140"/>
            <a:ext cx="2956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3. </a:t>
            </a:r>
            <a:r>
              <a:rPr lang="es-ES" dirty="0" err="1" smtClean="0"/>
              <a:t>Gesture</a:t>
            </a:r>
            <a:r>
              <a:rPr lang="es-ES" dirty="0" smtClean="0"/>
              <a:t> </a:t>
            </a:r>
            <a:r>
              <a:rPr lang="es-ES" dirty="0" err="1" smtClean="0"/>
              <a:t>detection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4" grpId="0" animBg="1"/>
      <p:bldP spid="16" grpId="0" animBg="1"/>
      <p:bldP spid="18" grpId="0"/>
      <p:bldP spid="18" grpId="1"/>
      <p:bldP spid="19" grpId="0"/>
      <p:bldP spid="1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692" y="-24"/>
            <a:ext cx="8637588" cy="1143000"/>
          </a:xfrm>
        </p:spPr>
        <p:txBody>
          <a:bodyPr/>
          <a:lstStyle/>
          <a:p>
            <a:r>
              <a:rPr lang="es-ES" b="1" dirty="0" err="1" smtClean="0"/>
              <a:t>Outline</a:t>
            </a:r>
            <a:endParaRPr lang="es-ES" b="1" dirty="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500033" y="1484313"/>
            <a:ext cx="8388379" cy="474345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s-ES" sz="2500" dirty="0" err="1" smtClean="0">
                <a:solidFill>
                  <a:schemeClr val="tx1"/>
                </a:solidFill>
              </a:rPr>
              <a:t>Introduction</a:t>
            </a:r>
            <a:endParaRPr lang="es-ES" sz="2500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2500" b="1" dirty="0" err="1" smtClean="0">
                <a:solidFill>
                  <a:schemeClr val="tx1"/>
                </a:solidFill>
              </a:rPr>
              <a:t>Methodology</a:t>
            </a:r>
            <a:endParaRPr lang="es-ES" sz="2500" b="1" dirty="0" smtClean="0">
              <a:solidFill>
                <a:schemeClr val="tx1"/>
              </a:solidFill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s-ES" sz="2500" b="1" dirty="0" smtClean="0">
                <a:solidFill>
                  <a:schemeClr val="tx1"/>
                </a:solidFill>
              </a:rPr>
              <a:t>Data </a:t>
            </a:r>
            <a:r>
              <a:rPr lang="es-ES" sz="2500" b="1" dirty="0" err="1" smtClean="0">
                <a:solidFill>
                  <a:schemeClr val="tx1"/>
                </a:solidFill>
              </a:rPr>
              <a:t>acquisition</a:t>
            </a:r>
            <a:endParaRPr lang="es-ES" sz="2500" b="1" dirty="0" smtClean="0">
              <a:solidFill>
                <a:schemeClr val="tx1"/>
              </a:solidFill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s-ES" sz="2500" b="1" dirty="0" err="1" smtClean="0">
                <a:solidFill>
                  <a:schemeClr val="tx1"/>
                </a:solidFill>
              </a:rPr>
              <a:t>Feature</a:t>
            </a:r>
            <a:r>
              <a:rPr lang="es-ES" sz="2500" b="1" dirty="0" smtClean="0">
                <a:solidFill>
                  <a:schemeClr val="tx1"/>
                </a:solidFill>
              </a:rPr>
              <a:t> </a:t>
            </a:r>
            <a:r>
              <a:rPr lang="es-ES" sz="2500" b="1" dirty="0" err="1" smtClean="0">
                <a:solidFill>
                  <a:schemeClr val="tx1"/>
                </a:solidFill>
              </a:rPr>
              <a:t>extraction</a:t>
            </a:r>
            <a:endParaRPr lang="es-ES" sz="2500" b="1" dirty="0" smtClean="0">
              <a:solidFill>
                <a:schemeClr val="tx1"/>
              </a:solidFill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s-ES" sz="2500" b="1" dirty="0" err="1" smtClean="0">
                <a:solidFill>
                  <a:schemeClr val="tx1"/>
                </a:solidFill>
              </a:rPr>
              <a:t>Gesture</a:t>
            </a:r>
            <a:r>
              <a:rPr lang="es-ES" sz="2500" b="1" dirty="0" smtClean="0">
                <a:solidFill>
                  <a:schemeClr val="tx1"/>
                </a:solidFill>
              </a:rPr>
              <a:t> </a:t>
            </a:r>
            <a:r>
              <a:rPr lang="es-ES" sz="2500" b="1" dirty="0" err="1" smtClean="0">
                <a:solidFill>
                  <a:schemeClr val="tx1"/>
                </a:solidFill>
              </a:rPr>
              <a:t>detection</a:t>
            </a:r>
            <a:endParaRPr lang="es-ES" sz="2500" b="1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2500" dirty="0" err="1" smtClean="0">
                <a:solidFill>
                  <a:schemeClr val="tx1"/>
                </a:solidFill>
              </a:rPr>
              <a:t>Results</a:t>
            </a:r>
            <a:endParaRPr lang="es-ES" sz="2500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2500" dirty="0" err="1" smtClean="0">
                <a:solidFill>
                  <a:schemeClr val="tx1"/>
                </a:solidFill>
              </a:rPr>
              <a:t>Conclusion</a:t>
            </a:r>
            <a:endParaRPr lang="es-ES" sz="2500" dirty="0">
              <a:solidFill>
                <a:schemeClr val="tx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376F9-2E65-4DAB-B1D3-A2911D714754}" type="slidenum">
              <a:rPr lang="es-ES"/>
              <a:pPr/>
              <a:t>6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692" y="-24"/>
            <a:ext cx="8637588" cy="1143000"/>
          </a:xfrm>
        </p:spPr>
        <p:txBody>
          <a:bodyPr/>
          <a:lstStyle/>
          <a:p>
            <a:r>
              <a:rPr lang="es-ES" b="1" dirty="0" smtClean="0"/>
              <a:t>Data </a:t>
            </a:r>
            <a:r>
              <a:rPr lang="es-ES" b="1" dirty="0" err="1" smtClean="0"/>
              <a:t>aqcuisition</a:t>
            </a:r>
            <a:endParaRPr lang="es-ES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376F9-2E65-4DAB-B1D3-A2911D714754}" type="slidenum">
              <a:rPr lang="es-ES"/>
              <a:pPr/>
              <a:t>7</a:t>
            </a:fld>
            <a:endParaRPr lang="es-ES"/>
          </a:p>
        </p:txBody>
      </p:sp>
      <p:grpSp>
        <p:nvGrpSpPr>
          <p:cNvPr id="16" name="15 Grupo"/>
          <p:cNvGrpSpPr/>
          <p:nvPr/>
        </p:nvGrpSpPr>
        <p:grpSpPr>
          <a:xfrm>
            <a:off x="285720" y="1857364"/>
            <a:ext cx="3286148" cy="2224102"/>
            <a:chOff x="285720" y="2705096"/>
            <a:chExt cx="3600450" cy="2224102"/>
          </a:xfrm>
        </p:grpSpPr>
        <p:pic>
          <p:nvPicPr>
            <p:cNvPr id="18" name="Picture 6" descr="kinect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2705096"/>
              <a:ext cx="3600450" cy="180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4 Marcador de contenido"/>
            <p:cNvSpPr txBox="1">
              <a:spLocks/>
            </p:cNvSpPr>
            <p:nvPr/>
          </p:nvSpPr>
          <p:spPr bwMode="auto">
            <a:xfrm>
              <a:off x="873158" y="4276732"/>
              <a:ext cx="2841586" cy="652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kumimoji="0" lang="en-US" sz="23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Microsoft’s </a:t>
              </a:r>
              <a:r>
                <a:rPr kumimoji="0" lang="en-US" sz="23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Kinect</a:t>
              </a:r>
              <a:endPara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2" name="21 Grupo"/>
          <p:cNvGrpSpPr/>
          <p:nvPr/>
        </p:nvGrpSpPr>
        <p:grpSpPr>
          <a:xfrm>
            <a:off x="5073652" y="1643050"/>
            <a:ext cx="3784628" cy="2857520"/>
            <a:chOff x="4787900" y="2428868"/>
            <a:chExt cx="3865563" cy="3367110"/>
          </a:xfrm>
        </p:grpSpPr>
        <p:pic>
          <p:nvPicPr>
            <p:cNvPr id="20" name="Picture 8" descr="mat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87900" y="2428868"/>
              <a:ext cx="3865563" cy="266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4 Marcador de contenido"/>
            <p:cNvSpPr txBox="1">
              <a:spLocks/>
            </p:cNvSpPr>
            <p:nvPr/>
          </p:nvSpPr>
          <p:spPr bwMode="auto">
            <a:xfrm>
              <a:off x="5786446" y="5143512"/>
              <a:ext cx="2071702" cy="652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kumimoji="0" lang="en-US" sz="23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RGB + Depth</a:t>
              </a:r>
            </a:p>
          </p:txBody>
        </p:sp>
      </p:grpSp>
      <p:sp>
        <p:nvSpPr>
          <p:cNvPr id="23" name="22 Flecha derecha"/>
          <p:cNvSpPr/>
          <p:nvPr/>
        </p:nvSpPr>
        <p:spPr bwMode="auto">
          <a:xfrm>
            <a:off x="3857620" y="2143116"/>
            <a:ext cx="1000132" cy="1071570"/>
          </a:xfrm>
          <a:prstGeom prst="rightArrow">
            <a:avLst/>
          </a:prstGeom>
          <a:solidFill>
            <a:srgbClr val="8C242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Palatino" pitchFamily="-64" charset="0"/>
              <a:ea typeface="ＭＳ Ｐゴシック" pitchFamily="-64" charset="-128"/>
            </a:endParaRPr>
          </a:p>
        </p:txBody>
      </p:sp>
      <p:sp>
        <p:nvSpPr>
          <p:cNvPr id="24" name="4 Marcador de contenido"/>
          <p:cNvSpPr txBox="1">
            <a:spLocks/>
          </p:cNvSpPr>
          <p:nvPr/>
        </p:nvSpPr>
        <p:spPr bwMode="auto">
          <a:xfrm>
            <a:off x="513682" y="4857760"/>
            <a:ext cx="8137522" cy="101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300" kern="0" baseline="0" dirty="0" smtClean="0">
                <a:latin typeface="+mn-lt"/>
                <a:ea typeface="+mn-ea"/>
              </a:rPr>
              <a:t>Invariant</a:t>
            </a:r>
            <a:r>
              <a:rPr lang="en-US" sz="2300" kern="0" dirty="0" smtClean="0">
                <a:latin typeface="+mn-lt"/>
                <a:ea typeface="+mn-ea"/>
              </a:rPr>
              <a:t> to color, texture and lighting conditions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Human pose directly obtained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692" y="-24"/>
            <a:ext cx="8637588" cy="1143000"/>
          </a:xfrm>
        </p:spPr>
        <p:txBody>
          <a:bodyPr/>
          <a:lstStyle/>
          <a:p>
            <a:r>
              <a:rPr lang="es-ES" b="1" dirty="0" err="1" smtClean="0"/>
              <a:t>Feature</a:t>
            </a:r>
            <a:r>
              <a:rPr lang="es-ES" b="1" dirty="0" smtClean="0"/>
              <a:t> </a:t>
            </a:r>
            <a:r>
              <a:rPr lang="es-ES" b="1" dirty="0" err="1" smtClean="0"/>
              <a:t>extraction</a:t>
            </a:r>
            <a:r>
              <a:rPr lang="es-ES" b="1" dirty="0" smtClean="0"/>
              <a:t>: </a:t>
            </a:r>
            <a:r>
              <a:rPr lang="es-ES" b="1" dirty="0" err="1" smtClean="0"/>
              <a:t>Human</a:t>
            </a:r>
            <a:r>
              <a:rPr lang="es-ES" b="1" dirty="0" smtClean="0"/>
              <a:t> Pose</a:t>
            </a:r>
            <a:endParaRPr lang="es-ES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376F9-2E65-4DAB-B1D3-A2911D714754}" type="slidenum">
              <a:rPr lang="es-ES"/>
              <a:pPr/>
              <a:t>8</a:t>
            </a:fld>
            <a:endParaRPr lang="es-ES"/>
          </a:p>
        </p:txBody>
      </p:sp>
      <p:grpSp>
        <p:nvGrpSpPr>
          <p:cNvPr id="2" name="21 Grupo"/>
          <p:cNvGrpSpPr/>
          <p:nvPr/>
        </p:nvGrpSpPr>
        <p:grpSpPr>
          <a:xfrm>
            <a:off x="714349" y="1643050"/>
            <a:ext cx="3500462" cy="2857520"/>
            <a:chOff x="4787900" y="2428868"/>
            <a:chExt cx="3865563" cy="3367110"/>
          </a:xfrm>
        </p:grpSpPr>
        <p:pic>
          <p:nvPicPr>
            <p:cNvPr id="20" name="Picture 8" descr="mat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87900" y="2428868"/>
              <a:ext cx="3865563" cy="266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4 Marcador de contenido"/>
            <p:cNvSpPr txBox="1">
              <a:spLocks/>
            </p:cNvSpPr>
            <p:nvPr/>
          </p:nvSpPr>
          <p:spPr bwMode="auto">
            <a:xfrm>
              <a:off x="5655679" y="5143511"/>
              <a:ext cx="2202469" cy="652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kumimoji="0" lang="en-US" sz="23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RGB + Depth</a:t>
              </a:r>
            </a:p>
          </p:txBody>
        </p:sp>
      </p:grpSp>
      <p:sp>
        <p:nvSpPr>
          <p:cNvPr id="23" name="22 Flecha derecha"/>
          <p:cNvSpPr/>
          <p:nvPr/>
        </p:nvSpPr>
        <p:spPr bwMode="auto">
          <a:xfrm>
            <a:off x="4786315" y="2214554"/>
            <a:ext cx="1000132" cy="1071570"/>
          </a:xfrm>
          <a:prstGeom prst="rightArrow">
            <a:avLst/>
          </a:prstGeom>
          <a:solidFill>
            <a:srgbClr val="8C242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Palatino" pitchFamily="-64" charset="0"/>
              <a:ea typeface="ＭＳ Ｐゴシック" pitchFamily="-64" charset="-128"/>
            </a:endParaRPr>
          </a:p>
        </p:txBody>
      </p:sp>
      <p:grpSp>
        <p:nvGrpSpPr>
          <p:cNvPr id="3" name="14 Grupo"/>
          <p:cNvGrpSpPr/>
          <p:nvPr/>
        </p:nvGrpSpPr>
        <p:grpSpPr>
          <a:xfrm>
            <a:off x="5357819" y="1142984"/>
            <a:ext cx="3500461" cy="3357586"/>
            <a:chOff x="5286381" y="1500174"/>
            <a:chExt cx="3500461" cy="3714776"/>
          </a:xfrm>
        </p:grpSpPr>
        <p:pic>
          <p:nvPicPr>
            <p:cNvPr id="12" name="Picture 5" descr="PSI pose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40404"/>
                </a:clrFrom>
                <a:clrTo>
                  <a:srgbClr val="040404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86381" y="1500174"/>
              <a:ext cx="3500461" cy="3286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4 Marcador de contenido"/>
            <p:cNvSpPr txBox="1">
              <a:spLocks/>
            </p:cNvSpPr>
            <p:nvPr/>
          </p:nvSpPr>
          <p:spPr bwMode="auto">
            <a:xfrm>
              <a:off x="5786446" y="4661230"/>
              <a:ext cx="2423075" cy="553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en-US" sz="2300" kern="0" dirty="0" smtClean="0">
                  <a:latin typeface="+mn-lt"/>
                  <a:ea typeface="+mn-ea"/>
                </a:rPr>
                <a:t>Body skeleton</a:t>
              </a:r>
              <a:endPara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214282" y="4841899"/>
            <a:ext cx="8358246" cy="1373183"/>
            <a:chOff x="214282" y="4841899"/>
            <a:chExt cx="8358246" cy="1373183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14348" y="5286388"/>
              <a:ext cx="7858180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4 Marcador de contenido"/>
            <p:cNvSpPr txBox="1">
              <a:spLocks/>
            </p:cNvSpPr>
            <p:nvPr/>
          </p:nvSpPr>
          <p:spPr bwMode="auto">
            <a:xfrm>
              <a:off x="214282" y="4841899"/>
              <a:ext cx="8137522" cy="1015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lvl="0" indent="-342900" eaLnBrk="1" hangingPunct="1">
                <a:spcBef>
                  <a:spcPct val="20000"/>
                </a:spcBef>
                <a:buFontTx/>
                <a:buChar char="•"/>
              </a:pPr>
              <a:r>
                <a:rPr lang="en-US" sz="2300" b="1" kern="0" baseline="0" dirty="0" smtClean="0">
                  <a:latin typeface="+mn-lt"/>
                  <a:ea typeface="+mn-ea"/>
                </a:rPr>
                <a:t>42-dimensional</a:t>
              </a:r>
              <a:r>
                <a:rPr lang="en-US" sz="2300" b="1" kern="0" dirty="0" smtClean="0">
                  <a:latin typeface="+mn-lt"/>
                  <a:ea typeface="+mn-ea"/>
                </a:rPr>
                <a:t> vector:</a:t>
              </a:r>
              <a:r>
                <a:rPr lang="en-US" sz="2300" kern="0" dirty="0" smtClean="0">
                  <a:latin typeface="+mn-lt"/>
                  <a:ea typeface="+mn-ea"/>
                </a:rPr>
                <a:t> 14 joints </a:t>
              </a:r>
              <a:r>
                <a:rPr lang="en-US" sz="2300" kern="0" dirty="0" smtClean="0"/>
                <a:t>× 3 spatial dimensions</a:t>
              </a:r>
              <a:endParaRPr lang="en-US" sz="2300" kern="0" baseline="0" dirty="0" smtClean="0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692" y="-24"/>
            <a:ext cx="8637588" cy="1143000"/>
          </a:xfrm>
        </p:spPr>
        <p:txBody>
          <a:bodyPr/>
          <a:lstStyle/>
          <a:p>
            <a:r>
              <a:rPr lang="es-ES" b="1" dirty="0" err="1" smtClean="0"/>
              <a:t>Gesture</a:t>
            </a:r>
            <a:r>
              <a:rPr lang="es-ES" b="1" dirty="0" smtClean="0"/>
              <a:t> </a:t>
            </a:r>
            <a:r>
              <a:rPr lang="es-ES" b="1" dirty="0" err="1" smtClean="0"/>
              <a:t>detection</a:t>
            </a:r>
            <a:endParaRPr lang="es-ES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376F9-2E65-4DAB-B1D3-A2911D714754}" type="slidenum">
              <a:rPr lang="es-ES"/>
              <a:pPr/>
              <a:t>9</a:t>
            </a:fld>
            <a:endParaRPr lang="es-ES"/>
          </a:p>
        </p:txBody>
      </p:sp>
      <p:sp>
        <p:nvSpPr>
          <p:cNvPr id="16" name="4 Marcador de contenido"/>
          <p:cNvSpPr txBox="1">
            <a:spLocks/>
          </p:cNvSpPr>
          <p:nvPr/>
        </p:nvSpPr>
        <p:spPr bwMode="auto">
          <a:xfrm>
            <a:off x="506444" y="1357298"/>
            <a:ext cx="8137522" cy="101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300" b="1" kern="0" baseline="0" dirty="0" smtClean="0">
                <a:latin typeface="+mn-lt"/>
                <a:ea typeface="+mn-ea"/>
              </a:rPr>
              <a:t>Dynamic Time Warping (DTW)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357430"/>
            <a:ext cx="8186764" cy="1142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071678"/>
            <a:ext cx="7715272" cy="3706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VC_Magenta_2 (con título)">
  <a:themeElements>
    <a:clrScheme name="CVC_Magenta_2 (con título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VC_Magenta_2 (con título)">
      <a:majorFont>
        <a:latin typeface="Palatino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-64" charset="0"/>
            <a:ea typeface="ＭＳ Ｐゴシック" pitchFamily="-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-64" charset="0"/>
            <a:ea typeface="ＭＳ Ｐゴシック" pitchFamily="-64" charset="-128"/>
          </a:defRPr>
        </a:defPPr>
      </a:lstStyle>
    </a:lnDef>
  </a:objectDefaults>
  <a:extraClrSchemeLst>
    <a:extraClrScheme>
      <a:clrScheme name="CVC_Magenta_2 (con título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VC_Magenta_2 (con título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VC_Magenta_2 (con título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VC_Magenta_2 (con título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VC_Magenta_2 (con título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VC_Magenta_2 (con título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_Magenta_2 (con título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_Magenta_2 (con título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_Magenta_2 (con título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_Magenta_2 (con título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_Magenta_2 (con título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_Magenta_2 (con título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VC_Magenta_3 (con título)">
  <a:themeElements>
    <a:clrScheme name="CVC_Magenta_3 (con título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VC_Magenta_3 (con título)">
      <a:majorFont>
        <a:latin typeface="Palatino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-64" charset="0"/>
            <a:ea typeface="ＭＳ Ｐゴシック" pitchFamily="-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-64" charset="0"/>
            <a:ea typeface="ＭＳ Ｐゴシック" pitchFamily="-64" charset="-128"/>
          </a:defRPr>
        </a:defPPr>
      </a:lstStyle>
    </a:lnDef>
  </a:objectDefaults>
  <a:extraClrSchemeLst>
    <a:extraClrScheme>
      <a:clrScheme name="CVC_Magenta_3 (con título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VC_Magenta_3 (con título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VC_Magenta_3 (con título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VC_Magenta_3 (con título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VC_Magenta_3 (con título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VC_Magenta_3 (con título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_Magenta_3 (con título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_Magenta_3 (con título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_Magenta_3 (con título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_Magenta_3 (con título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_Magenta_3 (con título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_Magenta_3 (con título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VC_Magenta_1">
  <a:themeElements>
    <a:clrScheme name="CVC_Magenta_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VC_Magenta_1">
      <a:majorFont>
        <a:latin typeface="Palatino"/>
        <a:ea typeface=""/>
        <a:cs typeface=""/>
      </a:majorFont>
      <a:minorFont>
        <a:latin typeface="Palatin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-64" charset="0"/>
            <a:ea typeface="ＭＳ Ｐゴシック" pitchFamily="-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-64" charset="0"/>
            <a:ea typeface="ＭＳ Ｐゴシック" pitchFamily="-64" charset="-128"/>
          </a:defRPr>
        </a:defPPr>
      </a:lstStyle>
    </a:lnDef>
  </a:objectDefaults>
  <a:extraClrSchemeLst>
    <a:extraClrScheme>
      <a:clrScheme name="CVC_Magenta_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VC_Magenta_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VC_Magenta_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VC_Magenta_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VC_Magenta_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VC_Magenta_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_Magenta_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_Magenta_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_Magenta_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_Magenta_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_Magenta_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_Magenta_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VC Magenta_3">
  <a:themeElements>
    <a:clrScheme name="CVC Magenta_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VC Magenta_3">
      <a:majorFont>
        <a:latin typeface="Palatino"/>
        <a:ea typeface=""/>
        <a:cs typeface=""/>
      </a:majorFont>
      <a:minorFont>
        <a:latin typeface="Palatin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-64" charset="0"/>
            <a:ea typeface="ＭＳ Ｐゴシック" pitchFamily="-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-64" charset="0"/>
            <a:ea typeface="ＭＳ Ｐゴシック" pitchFamily="-64" charset="-128"/>
          </a:defRPr>
        </a:defPPr>
      </a:lstStyle>
    </a:lnDef>
  </a:objectDefaults>
  <a:extraClrSchemeLst>
    <a:extraClrScheme>
      <a:clrScheme name="CVC Magenta_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VC Magenta_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VC Magenta_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VC Magenta_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VC Magenta_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VC Magenta_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 Magenta_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 Magenta_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 Magenta_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 Magenta_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 Magenta_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 Magenta_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VC_Gris_1 (con título)">
  <a:themeElements>
    <a:clrScheme name="CVC_Gris_1 (con título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VC_Gris_1 (con título)">
      <a:majorFont>
        <a:latin typeface="Palatino"/>
        <a:ea typeface="ＭＳ Ｐゴシック"/>
        <a:cs typeface=""/>
      </a:majorFont>
      <a:minorFont>
        <a:latin typeface="Palatin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-64" charset="0"/>
            <a:ea typeface="ＭＳ Ｐゴシック" pitchFamily="-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-64" charset="0"/>
            <a:ea typeface="ＭＳ Ｐゴシック" pitchFamily="-64" charset="-128"/>
          </a:defRPr>
        </a:defPPr>
      </a:lstStyle>
    </a:lnDef>
  </a:objectDefaults>
  <a:extraClrSchemeLst>
    <a:extraClrScheme>
      <a:clrScheme name="CVC_Gris_1 (con título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VC_Gris_1 (con título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VC_Gris_1 (con título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VC_Gris_1 (con título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VC_Gris_1 (con título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VC_Gris_1 (con título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_Gris_1 (con título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_Gris_1 (con título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_Gris_1 (con título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_Gris_1 (con título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_Gris_1 (con título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_Gris_1 (con título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VC_Gris_2 (con título)">
  <a:themeElements>
    <a:clrScheme name="CVC_Gris_2 (con título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VC_Gris_2 (con título)">
      <a:majorFont>
        <a:latin typeface="Palatino"/>
        <a:ea typeface="ＭＳ Ｐゴシック"/>
        <a:cs typeface=""/>
      </a:majorFont>
      <a:minorFont>
        <a:latin typeface="Palatin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-64" charset="0"/>
            <a:ea typeface="ＭＳ Ｐゴシック" pitchFamily="-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-64" charset="0"/>
            <a:ea typeface="ＭＳ Ｐゴシック" pitchFamily="-64" charset="-128"/>
          </a:defRPr>
        </a:defPPr>
      </a:lstStyle>
    </a:lnDef>
  </a:objectDefaults>
  <a:extraClrSchemeLst>
    <a:extraClrScheme>
      <a:clrScheme name="CVC_Gris_2 (con título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VC_Gris_2 (con título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VC_Gris_2 (con título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VC_Gris_2 (con título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VC_Gris_2 (con título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VC_Gris_2 (con título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_Gris_2 (con título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_Gris_2 (con título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_Gris_2 (con título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_Gris_2 (con título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_Gris_2 (con título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_Gris_2 (con título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CVC_Gris_1">
  <a:themeElements>
    <a:clrScheme name="CVC_Gris_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VC_Gris_1">
      <a:majorFont>
        <a:latin typeface="Palatino"/>
        <a:ea typeface=""/>
        <a:cs typeface=""/>
      </a:majorFont>
      <a:minorFont>
        <a:latin typeface="Palatin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-64" charset="0"/>
            <a:ea typeface="ＭＳ Ｐゴシック" pitchFamily="-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-64" charset="0"/>
            <a:ea typeface="ＭＳ Ｐゴシック" pitchFamily="-64" charset="-128"/>
          </a:defRPr>
        </a:defPPr>
      </a:lstStyle>
    </a:lnDef>
  </a:objectDefaults>
  <a:extraClrSchemeLst>
    <a:extraClrScheme>
      <a:clrScheme name="CVC_Gris_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VC_Gris_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VC_Gris_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VC_Gris_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VC_Gris_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VC_Gris_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_Gris_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_Gris_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_Gris_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_Gris_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_Gris_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_Gris_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CVC_Gris_2">
  <a:themeElements>
    <a:clrScheme name="CVC_Gris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VC_Gris_2">
      <a:majorFont>
        <a:latin typeface="Palatino"/>
        <a:ea typeface=""/>
        <a:cs typeface=""/>
      </a:majorFont>
      <a:minorFont>
        <a:latin typeface="Palatin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-64" charset="0"/>
            <a:ea typeface="ＭＳ Ｐゴシック" pitchFamily="-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-64" charset="0"/>
            <a:ea typeface="ＭＳ Ｐゴシック" pitchFamily="-64" charset="-128"/>
          </a:defRPr>
        </a:defPPr>
      </a:lstStyle>
    </a:lnDef>
  </a:objectDefaults>
  <a:extraClrSchemeLst>
    <a:extraClrScheme>
      <a:clrScheme name="CVC_Gris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VC_Gris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VC_Gris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VC_Gris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VC_Gris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VC_Gris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_Gris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_Gris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_Gris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_Gris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_Gris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_Gris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CVC_Gris_3">
  <a:themeElements>
    <a:clrScheme name="CVC_Gris_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VC_Gris_3">
      <a:majorFont>
        <a:latin typeface="Palatino"/>
        <a:ea typeface="ＭＳ Ｐゴシック"/>
        <a:cs typeface=""/>
      </a:majorFont>
      <a:minorFont>
        <a:latin typeface="Palatin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-64" charset="0"/>
            <a:ea typeface="ＭＳ Ｐゴシック" pitchFamily="-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" pitchFamily="-64" charset="0"/>
            <a:ea typeface="ＭＳ Ｐゴシック" pitchFamily="-64" charset="-128"/>
          </a:defRPr>
        </a:defPPr>
      </a:lstStyle>
    </a:lnDef>
  </a:objectDefaults>
  <a:extraClrSchemeLst>
    <a:extraClrScheme>
      <a:clrScheme name="CVC_Gris_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VC_Gris_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VC_Gris_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VC_Gris_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VC_Gris_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VC_Gris_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_Gris_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_Gris_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_Gris_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_Gris_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_Gris_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VC_Gris_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1114</TotalTime>
  <Words>280</Words>
  <Application>Microsoft PowerPoint</Application>
  <PresentationFormat>Presentación en pantalla (4:3)</PresentationFormat>
  <Paragraphs>109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9</vt:i4>
      </vt:variant>
      <vt:variant>
        <vt:lpstr>Títulos de diapositiva</vt:lpstr>
      </vt:variant>
      <vt:variant>
        <vt:i4>17</vt:i4>
      </vt:variant>
    </vt:vector>
  </HeadingPairs>
  <TitlesOfParts>
    <vt:vector size="26" baseType="lpstr">
      <vt:lpstr>CVC_Magenta_2 (con título)</vt:lpstr>
      <vt:lpstr>CVC_Magenta_3 (con título)</vt:lpstr>
      <vt:lpstr>CVC_Magenta_1</vt:lpstr>
      <vt:lpstr>CVC Magenta_3</vt:lpstr>
      <vt:lpstr>CVC_Gris_1 (con título)</vt:lpstr>
      <vt:lpstr>CVC_Gris_2 (con título)</vt:lpstr>
      <vt:lpstr>CVC_Gris_1</vt:lpstr>
      <vt:lpstr>CVC_Gris_2</vt:lpstr>
      <vt:lpstr>CVC_Gris_3</vt:lpstr>
      <vt:lpstr>ADHD indicators modelling based on Dynamic Time Warping from RGB data: A feasibility study</vt:lpstr>
      <vt:lpstr>ADHD: Attention deficit hyperactivity disorder</vt:lpstr>
      <vt:lpstr>Outline</vt:lpstr>
      <vt:lpstr>Introduction</vt:lpstr>
      <vt:lpstr>Introduction</vt:lpstr>
      <vt:lpstr>Outline</vt:lpstr>
      <vt:lpstr>Data aqcuisition</vt:lpstr>
      <vt:lpstr>Feature extraction: Human Pose</vt:lpstr>
      <vt:lpstr>Gesture detection</vt:lpstr>
      <vt:lpstr>Threshold computing</vt:lpstr>
      <vt:lpstr>Outline</vt:lpstr>
      <vt:lpstr>Results</vt:lpstr>
      <vt:lpstr>Results</vt:lpstr>
      <vt:lpstr>Outline</vt:lpstr>
      <vt:lpstr>Outline</vt:lpstr>
      <vt:lpstr>Conclusion</vt:lpstr>
      <vt:lpstr>ADHD indicators modelling based on Dynamic Time Warping from RGB data: A feasibility study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Antonio Hernández Vela</dc:creator>
  <cp:lastModifiedBy>Antonio Hernández Vela</cp:lastModifiedBy>
  <cp:revision>67</cp:revision>
  <dcterms:created xsi:type="dcterms:W3CDTF">2010-03-02T12:15:46Z</dcterms:created>
  <dcterms:modified xsi:type="dcterms:W3CDTF">2011-10-19T10:18:20Z</dcterms:modified>
</cp:coreProperties>
</file>